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15"/>
  </p:notesMasterIdLst>
  <p:handoutMasterIdLst>
    <p:handoutMasterId r:id="rId16"/>
  </p:handoutMasterIdLst>
  <p:sldIdLst>
    <p:sldId id="485" r:id="rId2"/>
    <p:sldId id="496" r:id="rId3"/>
    <p:sldId id="457" r:id="rId4"/>
    <p:sldId id="480" r:id="rId5"/>
    <p:sldId id="458" r:id="rId6"/>
    <p:sldId id="459" r:id="rId7"/>
    <p:sldId id="472" r:id="rId8"/>
    <p:sldId id="489" r:id="rId9"/>
    <p:sldId id="481" r:id="rId10"/>
    <p:sldId id="487" r:id="rId11"/>
    <p:sldId id="490" r:id="rId12"/>
    <p:sldId id="491" r:id="rId13"/>
    <p:sldId id="492" r:id="rId14"/>
  </p:sldIdLst>
  <p:sldSz cx="9144000" cy="6858000" type="screen4x3"/>
  <p:notesSz cx="9948863" cy="6816725"/>
  <p:defaultTextStyle>
    <a:defPPr>
      <a:defRPr lang="ja-JP"/>
    </a:defPPr>
    <a:lvl1pPr algn="l" rtl="0" eaLnBrk="0" fontAlgn="base" hangingPunct="0">
      <a:spcBef>
        <a:spcPct val="0"/>
      </a:spcBef>
      <a:spcAft>
        <a:spcPct val="0"/>
      </a:spcAft>
      <a:defRPr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FC141C-DA3E-49DE-8B50-05A538B2C071}" v="215" dt="2021-09-16T04:22:55.8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autoAdjust="0"/>
    <p:restoredTop sz="73941" autoAdjust="0"/>
  </p:normalViewPr>
  <p:slideViewPr>
    <p:cSldViewPr snapToGrid="0">
      <p:cViewPr varScale="1">
        <p:scale>
          <a:sx n="72" d="100"/>
          <a:sy n="72" d="100"/>
        </p:scale>
        <p:origin x="19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9D0E135C-4307-2D47-A462-8E4A9E64C310}"/>
              </a:ext>
            </a:extLst>
          </p:cNvPr>
          <p:cNvSpPr>
            <a:spLocks noGrp="1" noChangeArrowheads="1"/>
          </p:cNvSpPr>
          <p:nvPr>
            <p:ph type="hdr" sz="quarter"/>
          </p:nvPr>
        </p:nvSpPr>
        <p:spPr bwMode="auto">
          <a:xfrm>
            <a:off x="0" y="0"/>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t" anchorCtr="0" compatLnSpc="1">
            <a:prstTxWarp prst="textNoShape">
              <a:avLst/>
            </a:prstTxWarp>
          </a:bodyPr>
          <a:lstStyle>
            <a:lvl1pPr algn="l" defTabSz="887413" eaLnBrk="1" hangingPunct="1">
              <a:spcBef>
                <a:spcPct val="0"/>
              </a:spcBef>
              <a:spcAft>
                <a:spcPct val="0"/>
              </a:spcAft>
              <a:buClrTx/>
              <a:buFontTx/>
              <a:buNone/>
              <a:defRPr kumimoji="1" sz="1100" b="0">
                <a:ea typeface="ＭＳ Ｐゴシック" panose="020B0600070205080204" pitchFamily="50" charset="-128"/>
                <a:cs typeface="Arial" panose="020B0604020202020204" pitchFamily="34" charset="0"/>
              </a:defRPr>
            </a:lvl1pPr>
          </a:lstStyle>
          <a:p>
            <a:pPr>
              <a:defRPr/>
            </a:pPr>
            <a:endParaRPr lang="en-US" altLang="ja-JP" dirty="0">
              <a:latin typeface="メイリオ" panose="020B0604030504040204" pitchFamily="50" charset="-128"/>
              <a:ea typeface="メイリオ" panose="020B0604030504040204" pitchFamily="50" charset="-128"/>
            </a:endParaRPr>
          </a:p>
        </p:txBody>
      </p:sp>
      <p:sp>
        <p:nvSpPr>
          <p:cNvPr id="165891" name="Rectangle 3">
            <a:extLst>
              <a:ext uri="{FF2B5EF4-FFF2-40B4-BE49-F238E27FC236}">
                <a16:creationId xmlns:a16="http://schemas.microsoft.com/office/drawing/2014/main" id="{D9F8BFB7-92D7-534C-B44B-FAAFFF0A5FCC}"/>
              </a:ext>
            </a:extLst>
          </p:cNvPr>
          <p:cNvSpPr>
            <a:spLocks noGrp="1" noChangeArrowheads="1"/>
          </p:cNvSpPr>
          <p:nvPr>
            <p:ph type="dt" sz="quarter" idx="1"/>
          </p:nvPr>
        </p:nvSpPr>
        <p:spPr bwMode="auto">
          <a:xfrm>
            <a:off x="5635625" y="0"/>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t" anchorCtr="0" compatLnSpc="1">
            <a:prstTxWarp prst="textNoShape">
              <a:avLst/>
            </a:prstTxWarp>
          </a:bodyPr>
          <a:lstStyle>
            <a:lvl1pPr algn="r" defTabSz="887413" eaLnBrk="1" hangingPunct="1">
              <a:spcBef>
                <a:spcPct val="0"/>
              </a:spcBef>
              <a:spcAft>
                <a:spcPct val="0"/>
              </a:spcAft>
              <a:buClrTx/>
              <a:buFontTx/>
              <a:buNone/>
              <a:defRPr kumimoji="1" sz="1100" b="0">
                <a:ea typeface="ＭＳ Ｐゴシック" panose="020B0600070205080204" pitchFamily="50" charset="-128"/>
                <a:cs typeface="Arial" panose="020B0604020202020204" pitchFamily="34" charset="0"/>
              </a:defRPr>
            </a:lvl1pPr>
          </a:lstStyle>
          <a:p>
            <a:pPr>
              <a:defRPr/>
            </a:pPr>
            <a:endParaRPr lang="en-US" altLang="ja-JP" dirty="0">
              <a:latin typeface="メイリオ" panose="020B0604030504040204" pitchFamily="50" charset="-128"/>
              <a:ea typeface="メイリオ" panose="020B0604030504040204" pitchFamily="50" charset="-128"/>
            </a:endParaRPr>
          </a:p>
        </p:txBody>
      </p:sp>
      <p:sp>
        <p:nvSpPr>
          <p:cNvPr id="165892" name="Rectangle 4">
            <a:extLst>
              <a:ext uri="{FF2B5EF4-FFF2-40B4-BE49-F238E27FC236}">
                <a16:creationId xmlns:a16="http://schemas.microsoft.com/office/drawing/2014/main" id="{AAF82430-F827-E84D-9CA6-584FBE12638B}"/>
              </a:ext>
            </a:extLst>
          </p:cNvPr>
          <p:cNvSpPr>
            <a:spLocks noGrp="1" noChangeArrowheads="1"/>
          </p:cNvSpPr>
          <p:nvPr>
            <p:ph type="ftr" sz="quarter" idx="2"/>
          </p:nvPr>
        </p:nvSpPr>
        <p:spPr bwMode="auto">
          <a:xfrm>
            <a:off x="0" y="6473825"/>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b" anchorCtr="0" compatLnSpc="1">
            <a:prstTxWarp prst="textNoShape">
              <a:avLst/>
            </a:prstTxWarp>
          </a:bodyPr>
          <a:lstStyle>
            <a:lvl1pPr algn="l" defTabSz="887413" eaLnBrk="1" hangingPunct="1">
              <a:spcBef>
                <a:spcPct val="0"/>
              </a:spcBef>
              <a:spcAft>
                <a:spcPct val="0"/>
              </a:spcAft>
              <a:buClrTx/>
              <a:buFontTx/>
              <a:buNone/>
              <a:defRPr kumimoji="1" sz="1100" b="0">
                <a:ea typeface="ＭＳ Ｐゴシック" panose="020B0600070205080204" pitchFamily="50" charset="-128"/>
                <a:cs typeface="Arial" panose="020B0604020202020204" pitchFamily="34" charset="0"/>
              </a:defRPr>
            </a:lvl1pPr>
          </a:lstStyle>
          <a:p>
            <a:pPr>
              <a:defRPr/>
            </a:pPr>
            <a:endParaRPr lang="en-US" altLang="ja-JP" dirty="0">
              <a:latin typeface="メイリオ" panose="020B0604030504040204" pitchFamily="50" charset="-128"/>
              <a:ea typeface="メイリオ" panose="020B0604030504040204" pitchFamily="50" charset="-128"/>
            </a:endParaRPr>
          </a:p>
        </p:txBody>
      </p:sp>
      <p:sp>
        <p:nvSpPr>
          <p:cNvPr id="165893" name="Rectangle 5">
            <a:extLst>
              <a:ext uri="{FF2B5EF4-FFF2-40B4-BE49-F238E27FC236}">
                <a16:creationId xmlns:a16="http://schemas.microsoft.com/office/drawing/2014/main" id="{4F642473-A69D-3943-BB4B-4D6D7E8DF85A}"/>
              </a:ext>
            </a:extLst>
          </p:cNvPr>
          <p:cNvSpPr>
            <a:spLocks noGrp="1" noChangeArrowheads="1"/>
          </p:cNvSpPr>
          <p:nvPr>
            <p:ph type="sldNum" sz="quarter" idx="3"/>
          </p:nvPr>
        </p:nvSpPr>
        <p:spPr bwMode="auto">
          <a:xfrm>
            <a:off x="5635625" y="6473825"/>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b" anchorCtr="0" compatLnSpc="1">
            <a:prstTxWarp prst="textNoShape">
              <a:avLst/>
            </a:prstTxWarp>
          </a:bodyPr>
          <a:lstStyle>
            <a:lvl1pPr algn="r" defTabSz="887413" eaLnBrk="1" hangingPunct="1">
              <a:spcBef>
                <a:spcPct val="0"/>
              </a:spcBef>
              <a:spcAft>
                <a:spcPct val="0"/>
              </a:spcAft>
              <a:buClrTx/>
              <a:buFontTx/>
              <a:buNone/>
              <a:defRPr kumimoji="1" sz="1100" b="0">
                <a:ea typeface="ＭＳ Ｐゴシック" panose="020B0600070205080204" pitchFamily="50" charset="-128"/>
                <a:cs typeface="Arial" panose="020B0604020202020204" pitchFamily="34" charset="0"/>
              </a:defRPr>
            </a:lvl1pPr>
          </a:lstStyle>
          <a:p>
            <a:pPr>
              <a:defRPr/>
            </a:pPr>
            <a:fld id="{F7BD34A8-0BF3-D64B-87D5-4CA3005C363E}" type="slidenum">
              <a:rPr lang="en-US" altLang="ja-JP">
                <a:latin typeface="メイリオ" panose="020B0604030504040204" pitchFamily="50" charset="-128"/>
                <a:ea typeface="メイリオ" panose="020B0604030504040204" pitchFamily="50" charset="-128"/>
              </a:rPr>
              <a:pPr>
                <a:defRPr/>
              </a:pPr>
              <a:t>‹#›</a:t>
            </a:fld>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109026AD-2701-BB49-92B1-BE5DC8263AF5}"/>
              </a:ext>
            </a:extLst>
          </p:cNvPr>
          <p:cNvSpPr>
            <a:spLocks noGrp="1" noChangeArrowheads="1"/>
          </p:cNvSpPr>
          <p:nvPr>
            <p:ph type="hdr" sz="quarter"/>
          </p:nvPr>
        </p:nvSpPr>
        <p:spPr bwMode="auto">
          <a:xfrm>
            <a:off x="0" y="0"/>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t" anchorCtr="0" compatLnSpc="1">
            <a:prstTxWarp prst="textNoShape">
              <a:avLst/>
            </a:prstTxWarp>
          </a:bodyPr>
          <a:lstStyle>
            <a:lvl1pPr algn="l" defTabSz="887413" eaLnBrk="1" hangingPunct="1">
              <a:spcBef>
                <a:spcPct val="0"/>
              </a:spcBef>
              <a:spcAft>
                <a:spcPct val="0"/>
              </a:spcAft>
              <a:buClrTx/>
              <a:buFontTx/>
              <a:buNone/>
              <a:defRPr kumimoji="1" sz="1100" b="0">
                <a:latin typeface="メイリオ" panose="020B0604030504040204" pitchFamily="50" charset="-128"/>
                <a:ea typeface="メイリオ" panose="020B0604030504040204" pitchFamily="50" charset="-128"/>
                <a:cs typeface="Arial" panose="020B0604020202020204" pitchFamily="34" charset="0"/>
              </a:defRPr>
            </a:lvl1pPr>
          </a:lstStyle>
          <a:p>
            <a:pPr>
              <a:defRPr/>
            </a:pPr>
            <a:endParaRPr lang="en-US" altLang="ja-JP" dirty="0"/>
          </a:p>
        </p:txBody>
      </p:sp>
      <p:sp>
        <p:nvSpPr>
          <p:cNvPr id="59395" name="Rectangle 3">
            <a:extLst>
              <a:ext uri="{FF2B5EF4-FFF2-40B4-BE49-F238E27FC236}">
                <a16:creationId xmlns:a16="http://schemas.microsoft.com/office/drawing/2014/main" id="{80B6D760-54EE-4247-836F-939C6832244E}"/>
              </a:ext>
            </a:extLst>
          </p:cNvPr>
          <p:cNvSpPr>
            <a:spLocks noGrp="1" noChangeArrowheads="1"/>
          </p:cNvSpPr>
          <p:nvPr>
            <p:ph type="dt" idx="1"/>
          </p:nvPr>
        </p:nvSpPr>
        <p:spPr bwMode="auto">
          <a:xfrm>
            <a:off x="5635625" y="0"/>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t" anchorCtr="0" compatLnSpc="1">
            <a:prstTxWarp prst="textNoShape">
              <a:avLst/>
            </a:prstTxWarp>
          </a:bodyPr>
          <a:lstStyle>
            <a:lvl1pPr algn="r" defTabSz="887413" eaLnBrk="1" hangingPunct="1">
              <a:spcBef>
                <a:spcPct val="0"/>
              </a:spcBef>
              <a:spcAft>
                <a:spcPct val="0"/>
              </a:spcAft>
              <a:buClrTx/>
              <a:buFontTx/>
              <a:buNone/>
              <a:defRPr kumimoji="1" sz="1100" b="0">
                <a:latin typeface="メイリオ" panose="020B0604030504040204" pitchFamily="50" charset="-128"/>
                <a:ea typeface="メイリオ" panose="020B0604030504040204" pitchFamily="50" charset="-128"/>
                <a:cs typeface="Arial" panose="020B0604020202020204" pitchFamily="34" charset="0"/>
              </a:defRPr>
            </a:lvl1pPr>
          </a:lstStyle>
          <a:p>
            <a:pPr>
              <a:defRPr/>
            </a:pPr>
            <a:endParaRPr lang="en-US" altLang="ja-JP" dirty="0"/>
          </a:p>
        </p:txBody>
      </p:sp>
      <p:sp>
        <p:nvSpPr>
          <p:cNvPr id="8196" name="Rectangle 4">
            <a:extLst>
              <a:ext uri="{FF2B5EF4-FFF2-40B4-BE49-F238E27FC236}">
                <a16:creationId xmlns:a16="http://schemas.microsoft.com/office/drawing/2014/main" id="{D37D4525-0ADC-4A4B-9E34-456D31E9CF01}"/>
              </a:ext>
            </a:extLst>
          </p:cNvPr>
          <p:cNvSpPr>
            <a:spLocks noGrp="1" noRot="1" noChangeAspect="1" noChangeArrowheads="1" noTextEdit="1"/>
          </p:cNvSpPr>
          <p:nvPr>
            <p:ph type="sldImg" idx="2"/>
          </p:nvPr>
        </p:nvSpPr>
        <p:spPr bwMode="auto">
          <a:xfrm>
            <a:off x="3271838" y="512763"/>
            <a:ext cx="3405187" cy="25542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B683D0D4-62A7-234B-B31D-B61F1BC1F472}"/>
              </a:ext>
            </a:extLst>
          </p:cNvPr>
          <p:cNvSpPr>
            <a:spLocks noGrp="1" noChangeArrowheads="1"/>
          </p:cNvSpPr>
          <p:nvPr>
            <p:ph type="body" sz="quarter" idx="3"/>
          </p:nvPr>
        </p:nvSpPr>
        <p:spPr bwMode="auto">
          <a:xfrm>
            <a:off x="993775" y="3238500"/>
            <a:ext cx="7961313" cy="306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9398" name="Rectangle 6">
            <a:extLst>
              <a:ext uri="{FF2B5EF4-FFF2-40B4-BE49-F238E27FC236}">
                <a16:creationId xmlns:a16="http://schemas.microsoft.com/office/drawing/2014/main" id="{CDE4EAF8-E691-8346-91E6-4719A26F00CD}"/>
              </a:ext>
            </a:extLst>
          </p:cNvPr>
          <p:cNvSpPr>
            <a:spLocks noGrp="1" noChangeArrowheads="1"/>
          </p:cNvSpPr>
          <p:nvPr>
            <p:ph type="ftr" sz="quarter" idx="4"/>
          </p:nvPr>
        </p:nvSpPr>
        <p:spPr bwMode="auto">
          <a:xfrm>
            <a:off x="0" y="6473825"/>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b" anchorCtr="0" compatLnSpc="1">
            <a:prstTxWarp prst="textNoShape">
              <a:avLst/>
            </a:prstTxWarp>
          </a:bodyPr>
          <a:lstStyle>
            <a:lvl1pPr algn="l" defTabSz="887413" eaLnBrk="1" hangingPunct="1">
              <a:spcBef>
                <a:spcPct val="0"/>
              </a:spcBef>
              <a:spcAft>
                <a:spcPct val="0"/>
              </a:spcAft>
              <a:buClrTx/>
              <a:buFontTx/>
              <a:buNone/>
              <a:defRPr kumimoji="1" sz="1100" b="0">
                <a:latin typeface="メイリオ" panose="020B0604030504040204" pitchFamily="50" charset="-128"/>
                <a:ea typeface="メイリオ" panose="020B0604030504040204" pitchFamily="50" charset="-128"/>
                <a:cs typeface="Arial" panose="020B0604020202020204" pitchFamily="34" charset="0"/>
              </a:defRPr>
            </a:lvl1pPr>
          </a:lstStyle>
          <a:p>
            <a:pPr>
              <a:defRPr/>
            </a:pPr>
            <a:endParaRPr lang="en-US" altLang="ja-JP" dirty="0"/>
          </a:p>
        </p:txBody>
      </p:sp>
      <p:sp>
        <p:nvSpPr>
          <p:cNvPr id="59399" name="Rectangle 7">
            <a:extLst>
              <a:ext uri="{FF2B5EF4-FFF2-40B4-BE49-F238E27FC236}">
                <a16:creationId xmlns:a16="http://schemas.microsoft.com/office/drawing/2014/main" id="{014A136D-28FA-424B-BB21-2B89B01739D3}"/>
              </a:ext>
            </a:extLst>
          </p:cNvPr>
          <p:cNvSpPr>
            <a:spLocks noGrp="1" noChangeArrowheads="1"/>
          </p:cNvSpPr>
          <p:nvPr>
            <p:ph type="sldNum" sz="quarter" idx="5"/>
          </p:nvPr>
        </p:nvSpPr>
        <p:spPr bwMode="auto">
          <a:xfrm>
            <a:off x="5635625" y="6473825"/>
            <a:ext cx="431165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632" tIns="44316" rIns="88632" bIns="44316" numCol="1" anchor="b" anchorCtr="0" compatLnSpc="1">
            <a:prstTxWarp prst="textNoShape">
              <a:avLst/>
            </a:prstTxWarp>
          </a:bodyPr>
          <a:lstStyle>
            <a:lvl1pPr algn="r" defTabSz="887413" eaLnBrk="1" hangingPunct="1">
              <a:spcBef>
                <a:spcPct val="0"/>
              </a:spcBef>
              <a:spcAft>
                <a:spcPct val="0"/>
              </a:spcAft>
              <a:buClrTx/>
              <a:buFontTx/>
              <a:buNone/>
              <a:defRPr kumimoji="1" sz="1100" b="0">
                <a:latin typeface="メイリオ" panose="020B0604030504040204" pitchFamily="50" charset="-128"/>
                <a:ea typeface="メイリオ" panose="020B0604030504040204" pitchFamily="50" charset="-128"/>
                <a:cs typeface="Arial" panose="020B0604020202020204" pitchFamily="34" charset="0"/>
              </a:defRPr>
            </a:lvl1pPr>
          </a:lstStyle>
          <a:p>
            <a:pPr>
              <a:defRPr/>
            </a:pPr>
            <a:fld id="{13836D44-BDB5-9A46-B78B-AC7641BB9B56}"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ＭＳ Ｐ明朝" panose="02020600040205080304" pitchFamily="18" charset="-128"/>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a:extLst>
              <a:ext uri="{FF2B5EF4-FFF2-40B4-BE49-F238E27FC236}">
                <a16:creationId xmlns:a16="http://schemas.microsoft.com/office/drawing/2014/main" id="{8B57D132-0039-1847-AB35-7007A065AAB1}"/>
              </a:ext>
            </a:extLst>
          </p:cNvPr>
          <p:cNvSpPr>
            <a:spLocks noGrp="1" noChangeArrowheads="1"/>
          </p:cNvSpPr>
          <p:nvPr>
            <p:ph type="sldNum" sz="quarter" idx="5"/>
          </p:nvPr>
        </p:nvSpPr>
        <p:spPr>
          <a:noFill/>
        </p:spPr>
        <p:txBody>
          <a:bodyPr/>
          <a:lstStyle>
            <a:lvl1pPr defTabSz="887413">
              <a:defRPr b="1">
                <a:solidFill>
                  <a:schemeClr val="tx1"/>
                </a:solidFill>
                <a:latin typeface="Arial" panose="020B0604020202020204" pitchFamily="34" charset="0"/>
                <a:ea typeface="ＭＳ Ｐゴシック" panose="020B0600070205080204" pitchFamily="34" charset="-128"/>
              </a:defRPr>
            </a:lvl1pPr>
            <a:lvl2pPr marL="742950" indent="-285750" defTabSz="887413">
              <a:defRPr b="1">
                <a:solidFill>
                  <a:schemeClr val="tx1"/>
                </a:solidFill>
                <a:latin typeface="Arial" panose="020B0604020202020204" pitchFamily="34" charset="0"/>
                <a:ea typeface="ＭＳ Ｐゴシック" panose="020B0600070205080204" pitchFamily="34" charset="-128"/>
              </a:defRPr>
            </a:lvl2pPr>
            <a:lvl3pPr marL="1143000" indent="-228600" defTabSz="887413">
              <a:defRPr b="1">
                <a:solidFill>
                  <a:schemeClr val="tx1"/>
                </a:solidFill>
                <a:latin typeface="Arial" panose="020B0604020202020204" pitchFamily="34" charset="0"/>
                <a:ea typeface="ＭＳ Ｐゴシック" panose="020B0600070205080204" pitchFamily="34" charset="-128"/>
              </a:defRPr>
            </a:lvl3pPr>
            <a:lvl4pPr marL="1600200" indent="-228600" defTabSz="887413">
              <a:defRPr b="1">
                <a:solidFill>
                  <a:schemeClr val="tx1"/>
                </a:solidFill>
                <a:latin typeface="Arial" panose="020B0604020202020204" pitchFamily="34" charset="0"/>
                <a:ea typeface="ＭＳ Ｐゴシック" panose="020B0600070205080204" pitchFamily="34" charset="-128"/>
              </a:defRPr>
            </a:lvl4pPr>
            <a:lvl5pPr marL="2057400" indent="-228600" defTabSz="887413">
              <a:defRPr b="1">
                <a:solidFill>
                  <a:schemeClr val="tx1"/>
                </a:solidFill>
                <a:latin typeface="Arial" panose="020B0604020202020204" pitchFamily="34" charset="0"/>
                <a:ea typeface="ＭＳ Ｐゴシック" panose="020B0600070205080204" pitchFamily="34" charset="-128"/>
              </a:defRPr>
            </a:lvl5pPr>
            <a:lvl6pPr marL="25146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fld id="{C44573A0-76C6-524D-8626-8C230FBF3C8F}" type="slidenum">
              <a:rPr lang="en-US" altLang="ja-JP" b="0" smtClean="0">
                <a:latin typeface="メイリオ" panose="020B0604030504040204" pitchFamily="50" charset="-128"/>
                <a:ea typeface="メイリオ" panose="020B0604030504040204" pitchFamily="50" charset="-128"/>
              </a:rPr>
              <a:pPr/>
              <a:t>3</a:t>
            </a:fld>
            <a:endParaRPr lang="en-US" altLang="ja-JP" b="0" dirty="0">
              <a:latin typeface="メイリオ" panose="020B0604030504040204" pitchFamily="50" charset="-128"/>
              <a:ea typeface="メイリオ" panose="020B0604030504040204" pitchFamily="50" charset="-128"/>
            </a:endParaRPr>
          </a:p>
        </p:txBody>
      </p:sp>
      <p:sp>
        <p:nvSpPr>
          <p:cNvPr id="12290" name="Rectangle 2">
            <a:extLst>
              <a:ext uri="{FF2B5EF4-FFF2-40B4-BE49-F238E27FC236}">
                <a16:creationId xmlns:a16="http://schemas.microsoft.com/office/drawing/2014/main" id="{D743175F-023E-DC46-A65E-AC7B8B053A49}"/>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F251568-9AA3-ED44-832E-5C4A0F3114F9}"/>
              </a:ext>
            </a:extLst>
          </p:cNvPr>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1AF6238C-33C9-EB4C-B52E-E5D0B99A33A5}"/>
              </a:ext>
            </a:extLst>
          </p:cNvPr>
          <p:cNvSpPr>
            <a:spLocks noGrp="1" noChangeArrowheads="1"/>
          </p:cNvSpPr>
          <p:nvPr>
            <p:ph type="sldNum" sz="quarter" idx="5"/>
          </p:nvPr>
        </p:nvSpPr>
        <p:spPr>
          <a:ln/>
        </p:spPr>
        <p:txBody>
          <a:bodyPr/>
          <a:lstStyle/>
          <a:p>
            <a:fld id="{655B236E-DF86-1644-9404-8ADA639DC47F}" type="slidenum">
              <a:rPr lang="en-US" altLang="ja-JP"/>
              <a:pPr/>
              <a:t>12</a:t>
            </a:fld>
            <a:endParaRPr lang="en-US" altLang="ja-JP" dirty="0"/>
          </a:p>
        </p:txBody>
      </p:sp>
      <p:sp>
        <p:nvSpPr>
          <p:cNvPr id="404482" name="Rectangle 2">
            <a:extLst>
              <a:ext uri="{FF2B5EF4-FFF2-40B4-BE49-F238E27FC236}">
                <a16:creationId xmlns:a16="http://schemas.microsoft.com/office/drawing/2014/main" id="{771908D2-15A8-9F40-B3C2-E74CBB51EFA2}"/>
              </a:ext>
            </a:extLst>
          </p:cNvPr>
          <p:cNvSpPr>
            <a:spLocks noGrp="1" noRot="1" noChangeAspect="1" noChangeArrowheads="1" noTextEdit="1"/>
          </p:cNvSpPr>
          <p:nvPr>
            <p:ph type="sldImg"/>
          </p:nvPr>
        </p:nvSpPr>
        <p:spPr>
          <a:ln/>
        </p:spPr>
      </p:sp>
      <p:sp>
        <p:nvSpPr>
          <p:cNvPr id="404483" name="Rectangle 3">
            <a:extLst>
              <a:ext uri="{FF2B5EF4-FFF2-40B4-BE49-F238E27FC236}">
                <a16:creationId xmlns:a16="http://schemas.microsoft.com/office/drawing/2014/main" id="{EF1E9EDB-A420-1741-83E6-88618512188D}"/>
              </a:ext>
            </a:extLst>
          </p:cNvPr>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416415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4AEA82E3-A959-EB45-93C8-A692E7586CB1}"/>
              </a:ext>
            </a:extLst>
          </p:cNvPr>
          <p:cNvSpPr>
            <a:spLocks noGrp="1" noChangeArrowheads="1"/>
          </p:cNvSpPr>
          <p:nvPr>
            <p:ph type="sldNum" sz="quarter" idx="5"/>
          </p:nvPr>
        </p:nvSpPr>
        <p:spPr>
          <a:ln/>
        </p:spPr>
        <p:txBody>
          <a:bodyPr/>
          <a:lstStyle/>
          <a:p>
            <a:fld id="{15B3A28D-6AEE-B64F-9E0A-18D74757B146}" type="slidenum">
              <a:rPr lang="en-US" altLang="ja-JP"/>
              <a:pPr/>
              <a:t>13</a:t>
            </a:fld>
            <a:endParaRPr lang="en-US" altLang="ja-JP" dirty="0"/>
          </a:p>
        </p:txBody>
      </p:sp>
      <p:sp>
        <p:nvSpPr>
          <p:cNvPr id="405506" name="Rectangle 2">
            <a:extLst>
              <a:ext uri="{FF2B5EF4-FFF2-40B4-BE49-F238E27FC236}">
                <a16:creationId xmlns:a16="http://schemas.microsoft.com/office/drawing/2014/main" id="{A7DBB580-7D15-7A44-AAF2-178F03CB1258}"/>
              </a:ext>
            </a:extLst>
          </p:cNvPr>
          <p:cNvSpPr>
            <a:spLocks noGrp="1" noRot="1" noChangeAspect="1" noChangeArrowheads="1" noTextEdit="1"/>
          </p:cNvSpPr>
          <p:nvPr>
            <p:ph type="sldImg"/>
          </p:nvPr>
        </p:nvSpPr>
        <p:spPr>
          <a:ln/>
        </p:spPr>
      </p:sp>
      <p:sp>
        <p:nvSpPr>
          <p:cNvPr id="405507" name="Rectangle 3">
            <a:extLst>
              <a:ext uri="{FF2B5EF4-FFF2-40B4-BE49-F238E27FC236}">
                <a16:creationId xmlns:a16="http://schemas.microsoft.com/office/drawing/2014/main" id="{E0E0EBD9-692F-B843-88D8-03F8B9682766}"/>
              </a:ext>
            </a:extLst>
          </p:cNvPr>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82821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a:extLst>
              <a:ext uri="{FF2B5EF4-FFF2-40B4-BE49-F238E27FC236}">
                <a16:creationId xmlns:a16="http://schemas.microsoft.com/office/drawing/2014/main" id="{884CEA27-6603-3A44-9262-73CA86AEC8C6}"/>
              </a:ext>
            </a:extLst>
          </p:cNvPr>
          <p:cNvSpPr>
            <a:spLocks noGrp="1" noChangeArrowheads="1"/>
          </p:cNvSpPr>
          <p:nvPr>
            <p:ph type="sldNum" sz="quarter" idx="5"/>
          </p:nvPr>
        </p:nvSpPr>
        <p:spPr>
          <a:noFill/>
        </p:spPr>
        <p:txBody>
          <a:bodyPr/>
          <a:lstStyle>
            <a:lvl1pPr defTabSz="887413">
              <a:defRPr b="1">
                <a:solidFill>
                  <a:schemeClr val="tx1"/>
                </a:solidFill>
                <a:latin typeface="Arial" panose="020B0604020202020204" pitchFamily="34" charset="0"/>
                <a:ea typeface="ＭＳ Ｐゴシック" panose="020B0600070205080204" pitchFamily="34" charset="-128"/>
              </a:defRPr>
            </a:lvl1pPr>
            <a:lvl2pPr marL="742950" indent="-285750" defTabSz="887413">
              <a:defRPr b="1">
                <a:solidFill>
                  <a:schemeClr val="tx1"/>
                </a:solidFill>
                <a:latin typeface="Arial" panose="020B0604020202020204" pitchFamily="34" charset="0"/>
                <a:ea typeface="ＭＳ Ｐゴシック" panose="020B0600070205080204" pitchFamily="34" charset="-128"/>
              </a:defRPr>
            </a:lvl2pPr>
            <a:lvl3pPr marL="1143000" indent="-228600" defTabSz="887413">
              <a:defRPr b="1">
                <a:solidFill>
                  <a:schemeClr val="tx1"/>
                </a:solidFill>
                <a:latin typeface="Arial" panose="020B0604020202020204" pitchFamily="34" charset="0"/>
                <a:ea typeface="ＭＳ Ｐゴシック" panose="020B0600070205080204" pitchFamily="34" charset="-128"/>
              </a:defRPr>
            </a:lvl3pPr>
            <a:lvl4pPr marL="1600200" indent="-228600" defTabSz="887413">
              <a:defRPr b="1">
                <a:solidFill>
                  <a:schemeClr val="tx1"/>
                </a:solidFill>
                <a:latin typeface="Arial" panose="020B0604020202020204" pitchFamily="34" charset="0"/>
                <a:ea typeface="ＭＳ Ｐゴシック" panose="020B0600070205080204" pitchFamily="34" charset="-128"/>
              </a:defRPr>
            </a:lvl4pPr>
            <a:lvl5pPr marL="2057400" indent="-228600" defTabSz="887413">
              <a:defRPr b="1">
                <a:solidFill>
                  <a:schemeClr val="tx1"/>
                </a:solidFill>
                <a:latin typeface="Arial" panose="020B0604020202020204" pitchFamily="34" charset="0"/>
                <a:ea typeface="ＭＳ Ｐゴシック" panose="020B0600070205080204" pitchFamily="34" charset="-128"/>
              </a:defRPr>
            </a:lvl5pPr>
            <a:lvl6pPr marL="25146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fld id="{EA25A3E5-033C-7347-86F7-283301632F00}" type="slidenum">
              <a:rPr lang="en-US" altLang="ja-JP" b="0" smtClean="0">
                <a:latin typeface="メイリオ" panose="020B0604030504040204" pitchFamily="50" charset="-128"/>
                <a:ea typeface="メイリオ" panose="020B0604030504040204" pitchFamily="50" charset="-128"/>
              </a:rPr>
              <a:pPr/>
              <a:t>4</a:t>
            </a:fld>
            <a:endParaRPr lang="en-US" altLang="ja-JP" b="0" dirty="0">
              <a:latin typeface="メイリオ" panose="020B0604030504040204" pitchFamily="50" charset="-128"/>
              <a:ea typeface="メイリオ" panose="020B0604030504040204" pitchFamily="50" charset="-128"/>
            </a:endParaRPr>
          </a:p>
        </p:txBody>
      </p:sp>
      <p:sp>
        <p:nvSpPr>
          <p:cNvPr id="14338" name="Rectangle 2">
            <a:extLst>
              <a:ext uri="{FF2B5EF4-FFF2-40B4-BE49-F238E27FC236}">
                <a16:creationId xmlns:a16="http://schemas.microsoft.com/office/drawing/2014/main" id="{1A9D22DF-4192-E048-B76D-AA8F4EF99A91}"/>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36AA6BBA-73CC-B04A-90EB-E4656B46E619}"/>
              </a:ext>
            </a:extLst>
          </p:cNvPr>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323253B3-730B-DF46-87D4-A1C0E8920EAA}"/>
              </a:ext>
            </a:extLst>
          </p:cNvPr>
          <p:cNvSpPr>
            <a:spLocks noGrp="1" noChangeArrowheads="1"/>
          </p:cNvSpPr>
          <p:nvPr>
            <p:ph type="sldNum" sz="quarter" idx="5"/>
          </p:nvPr>
        </p:nvSpPr>
        <p:spPr>
          <a:noFill/>
        </p:spPr>
        <p:txBody>
          <a:bodyPr/>
          <a:lstStyle>
            <a:lvl1pPr defTabSz="887413">
              <a:defRPr b="1">
                <a:solidFill>
                  <a:schemeClr val="tx1"/>
                </a:solidFill>
                <a:latin typeface="Arial" panose="020B0604020202020204" pitchFamily="34" charset="0"/>
                <a:ea typeface="ＭＳ Ｐゴシック" panose="020B0600070205080204" pitchFamily="34" charset="-128"/>
              </a:defRPr>
            </a:lvl1pPr>
            <a:lvl2pPr marL="742950" indent="-285750" defTabSz="887413">
              <a:defRPr b="1">
                <a:solidFill>
                  <a:schemeClr val="tx1"/>
                </a:solidFill>
                <a:latin typeface="Arial" panose="020B0604020202020204" pitchFamily="34" charset="0"/>
                <a:ea typeface="ＭＳ Ｐゴシック" panose="020B0600070205080204" pitchFamily="34" charset="-128"/>
              </a:defRPr>
            </a:lvl2pPr>
            <a:lvl3pPr marL="1143000" indent="-228600" defTabSz="887413">
              <a:defRPr b="1">
                <a:solidFill>
                  <a:schemeClr val="tx1"/>
                </a:solidFill>
                <a:latin typeface="Arial" panose="020B0604020202020204" pitchFamily="34" charset="0"/>
                <a:ea typeface="ＭＳ Ｐゴシック" panose="020B0600070205080204" pitchFamily="34" charset="-128"/>
              </a:defRPr>
            </a:lvl3pPr>
            <a:lvl4pPr marL="1600200" indent="-228600" defTabSz="887413">
              <a:defRPr b="1">
                <a:solidFill>
                  <a:schemeClr val="tx1"/>
                </a:solidFill>
                <a:latin typeface="Arial" panose="020B0604020202020204" pitchFamily="34" charset="0"/>
                <a:ea typeface="ＭＳ Ｐゴシック" panose="020B0600070205080204" pitchFamily="34" charset="-128"/>
              </a:defRPr>
            </a:lvl4pPr>
            <a:lvl5pPr marL="2057400" indent="-228600" defTabSz="887413">
              <a:defRPr b="1">
                <a:solidFill>
                  <a:schemeClr val="tx1"/>
                </a:solidFill>
                <a:latin typeface="Arial" panose="020B0604020202020204" pitchFamily="34" charset="0"/>
                <a:ea typeface="ＭＳ Ｐゴシック" panose="020B0600070205080204" pitchFamily="34" charset="-128"/>
              </a:defRPr>
            </a:lvl5pPr>
            <a:lvl6pPr marL="25146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fld id="{3B61D80F-8601-0747-9B7F-B22145229E61}" type="slidenum">
              <a:rPr lang="en-US" altLang="ja-JP" b="0" smtClean="0">
                <a:latin typeface="メイリオ" panose="020B0604030504040204" pitchFamily="50" charset="-128"/>
                <a:ea typeface="メイリオ" panose="020B0604030504040204" pitchFamily="50" charset="-128"/>
              </a:rPr>
              <a:pPr/>
              <a:t>5</a:t>
            </a:fld>
            <a:endParaRPr lang="en-US" altLang="ja-JP" b="0" dirty="0">
              <a:latin typeface="メイリオ" panose="020B0604030504040204" pitchFamily="50" charset="-128"/>
              <a:ea typeface="メイリオ" panose="020B0604030504040204" pitchFamily="50" charset="-128"/>
            </a:endParaRPr>
          </a:p>
        </p:txBody>
      </p:sp>
      <p:sp>
        <p:nvSpPr>
          <p:cNvPr id="16386" name="Rectangle 2">
            <a:extLst>
              <a:ext uri="{FF2B5EF4-FFF2-40B4-BE49-F238E27FC236}">
                <a16:creationId xmlns:a16="http://schemas.microsoft.com/office/drawing/2014/main" id="{5FA8A465-20C7-AF45-A53B-35092642C1D1}"/>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ED0DA206-B842-494D-9785-B4896D83CBB9}"/>
              </a:ext>
            </a:extLst>
          </p:cNvPr>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860B6C06-BC14-3B46-B9C6-B9A6B1F93E5B}"/>
              </a:ext>
            </a:extLst>
          </p:cNvPr>
          <p:cNvSpPr>
            <a:spLocks noGrp="1" noChangeArrowheads="1"/>
          </p:cNvSpPr>
          <p:nvPr>
            <p:ph type="sldNum" sz="quarter" idx="5"/>
          </p:nvPr>
        </p:nvSpPr>
        <p:spPr>
          <a:noFill/>
        </p:spPr>
        <p:txBody>
          <a:bodyPr/>
          <a:lstStyle>
            <a:lvl1pPr defTabSz="887413">
              <a:defRPr b="1">
                <a:solidFill>
                  <a:schemeClr val="tx1"/>
                </a:solidFill>
                <a:latin typeface="Arial" panose="020B0604020202020204" pitchFamily="34" charset="0"/>
                <a:ea typeface="ＭＳ Ｐゴシック" panose="020B0600070205080204" pitchFamily="34" charset="-128"/>
              </a:defRPr>
            </a:lvl1pPr>
            <a:lvl2pPr marL="742950" indent="-285750" defTabSz="887413">
              <a:defRPr b="1">
                <a:solidFill>
                  <a:schemeClr val="tx1"/>
                </a:solidFill>
                <a:latin typeface="Arial" panose="020B0604020202020204" pitchFamily="34" charset="0"/>
                <a:ea typeface="ＭＳ Ｐゴシック" panose="020B0600070205080204" pitchFamily="34" charset="-128"/>
              </a:defRPr>
            </a:lvl2pPr>
            <a:lvl3pPr marL="1143000" indent="-228600" defTabSz="887413">
              <a:defRPr b="1">
                <a:solidFill>
                  <a:schemeClr val="tx1"/>
                </a:solidFill>
                <a:latin typeface="Arial" panose="020B0604020202020204" pitchFamily="34" charset="0"/>
                <a:ea typeface="ＭＳ Ｐゴシック" panose="020B0600070205080204" pitchFamily="34" charset="-128"/>
              </a:defRPr>
            </a:lvl3pPr>
            <a:lvl4pPr marL="1600200" indent="-228600" defTabSz="887413">
              <a:defRPr b="1">
                <a:solidFill>
                  <a:schemeClr val="tx1"/>
                </a:solidFill>
                <a:latin typeface="Arial" panose="020B0604020202020204" pitchFamily="34" charset="0"/>
                <a:ea typeface="ＭＳ Ｐゴシック" panose="020B0600070205080204" pitchFamily="34" charset="-128"/>
              </a:defRPr>
            </a:lvl4pPr>
            <a:lvl5pPr marL="2057400" indent="-228600" defTabSz="887413">
              <a:defRPr b="1">
                <a:solidFill>
                  <a:schemeClr val="tx1"/>
                </a:solidFill>
                <a:latin typeface="Arial" panose="020B0604020202020204" pitchFamily="34" charset="0"/>
                <a:ea typeface="ＭＳ Ｐゴシック" panose="020B0600070205080204" pitchFamily="34" charset="-128"/>
              </a:defRPr>
            </a:lvl5pPr>
            <a:lvl6pPr marL="25146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fld id="{AD8A0352-94D6-5B43-9462-CE356610B886}" type="slidenum">
              <a:rPr lang="en-US" altLang="ja-JP" b="0" smtClean="0">
                <a:latin typeface="メイリオ" panose="020B0604030504040204" pitchFamily="50" charset="-128"/>
                <a:ea typeface="メイリオ" panose="020B0604030504040204" pitchFamily="50" charset="-128"/>
              </a:rPr>
              <a:pPr/>
              <a:t>6</a:t>
            </a:fld>
            <a:endParaRPr lang="en-US" altLang="ja-JP" b="0" dirty="0">
              <a:latin typeface="メイリオ" panose="020B0604030504040204" pitchFamily="50" charset="-128"/>
              <a:ea typeface="メイリオ" panose="020B0604030504040204" pitchFamily="50" charset="-128"/>
            </a:endParaRPr>
          </a:p>
        </p:txBody>
      </p:sp>
      <p:sp>
        <p:nvSpPr>
          <p:cNvPr id="18434" name="Rectangle 2">
            <a:extLst>
              <a:ext uri="{FF2B5EF4-FFF2-40B4-BE49-F238E27FC236}">
                <a16:creationId xmlns:a16="http://schemas.microsoft.com/office/drawing/2014/main" id="{2F822E3E-EFCF-2845-824D-81F5C7B68E8A}"/>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E845A1EA-D01E-6D44-B9FA-9DA099025FFF}"/>
              </a:ext>
            </a:extLst>
          </p:cNvPr>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D29039D5-3238-364A-B71C-81E67FA34886}"/>
              </a:ext>
            </a:extLst>
          </p:cNvPr>
          <p:cNvSpPr>
            <a:spLocks noGrp="1" noChangeArrowheads="1"/>
          </p:cNvSpPr>
          <p:nvPr>
            <p:ph type="sldNum" sz="quarter" idx="5"/>
          </p:nvPr>
        </p:nvSpPr>
        <p:spPr>
          <a:noFill/>
        </p:spPr>
        <p:txBody>
          <a:bodyPr/>
          <a:lstStyle>
            <a:lvl1pPr defTabSz="887413">
              <a:defRPr b="1">
                <a:solidFill>
                  <a:schemeClr val="tx1"/>
                </a:solidFill>
                <a:latin typeface="Arial" panose="020B0604020202020204" pitchFamily="34" charset="0"/>
                <a:ea typeface="ＭＳ Ｐゴシック" panose="020B0600070205080204" pitchFamily="34" charset="-128"/>
              </a:defRPr>
            </a:lvl1pPr>
            <a:lvl2pPr marL="742950" indent="-285750" defTabSz="887413">
              <a:defRPr b="1">
                <a:solidFill>
                  <a:schemeClr val="tx1"/>
                </a:solidFill>
                <a:latin typeface="Arial" panose="020B0604020202020204" pitchFamily="34" charset="0"/>
                <a:ea typeface="ＭＳ Ｐゴシック" panose="020B0600070205080204" pitchFamily="34" charset="-128"/>
              </a:defRPr>
            </a:lvl2pPr>
            <a:lvl3pPr marL="1143000" indent="-228600" defTabSz="887413">
              <a:defRPr b="1">
                <a:solidFill>
                  <a:schemeClr val="tx1"/>
                </a:solidFill>
                <a:latin typeface="Arial" panose="020B0604020202020204" pitchFamily="34" charset="0"/>
                <a:ea typeface="ＭＳ Ｐゴシック" panose="020B0600070205080204" pitchFamily="34" charset="-128"/>
              </a:defRPr>
            </a:lvl3pPr>
            <a:lvl4pPr marL="1600200" indent="-228600" defTabSz="887413">
              <a:defRPr b="1">
                <a:solidFill>
                  <a:schemeClr val="tx1"/>
                </a:solidFill>
                <a:latin typeface="Arial" panose="020B0604020202020204" pitchFamily="34" charset="0"/>
                <a:ea typeface="ＭＳ Ｐゴシック" panose="020B0600070205080204" pitchFamily="34" charset="-128"/>
              </a:defRPr>
            </a:lvl4pPr>
            <a:lvl5pPr marL="2057400" indent="-228600" defTabSz="887413">
              <a:defRPr b="1">
                <a:solidFill>
                  <a:schemeClr val="tx1"/>
                </a:solidFill>
                <a:latin typeface="Arial" panose="020B0604020202020204" pitchFamily="34" charset="0"/>
                <a:ea typeface="ＭＳ Ｐゴシック" panose="020B0600070205080204" pitchFamily="34" charset="-128"/>
              </a:defRPr>
            </a:lvl5pPr>
            <a:lvl6pPr marL="25146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8741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fld id="{F610C335-DD43-C547-BB25-A1FEA06D2BA8}" type="slidenum">
              <a:rPr lang="en-US" altLang="ja-JP" b="0" smtClean="0">
                <a:latin typeface="メイリオ" panose="020B0604030504040204" pitchFamily="50" charset="-128"/>
                <a:ea typeface="メイリオ" panose="020B0604030504040204" pitchFamily="50" charset="-128"/>
              </a:rPr>
              <a:pPr/>
              <a:t>7</a:t>
            </a:fld>
            <a:endParaRPr lang="en-US" altLang="ja-JP" b="0" dirty="0">
              <a:latin typeface="メイリオ" panose="020B0604030504040204" pitchFamily="50" charset="-128"/>
              <a:ea typeface="メイリオ" panose="020B0604030504040204" pitchFamily="50" charset="-128"/>
            </a:endParaRPr>
          </a:p>
        </p:txBody>
      </p:sp>
      <p:sp>
        <p:nvSpPr>
          <p:cNvPr id="20482" name="Rectangle 2">
            <a:extLst>
              <a:ext uri="{FF2B5EF4-FFF2-40B4-BE49-F238E27FC236}">
                <a16:creationId xmlns:a16="http://schemas.microsoft.com/office/drawing/2014/main" id="{E6A01CA1-F170-4C45-9978-5E61B43102B1}"/>
              </a:ext>
            </a:extLst>
          </p:cNvPr>
          <p:cNvSpPr>
            <a:spLocks noGrp="1" noRot="1" noChangeAspect="1" noChangeArrowheads="1" noTextEdit="1"/>
          </p:cNvSpPr>
          <p:nvPr>
            <p:ph type="sldImg"/>
          </p:nvPr>
        </p:nvSpPr>
        <p:spPr>
          <a:xfrm>
            <a:off x="3270250" y="511175"/>
            <a:ext cx="3408363" cy="2555875"/>
          </a:xfrm>
          <a:ln/>
        </p:spPr>
      </p:sp>
      <p:sp>
        <p:nvSpPr>
          <p:cNvPr id="20483" name="Rectangle 3">
            <a:extLst>
              <a:ext uri="{FF2B5EF4-FFF2-40B4-BE49-F238E27FC236}">
                <a16:creationId xmlns:a16="http://schemas.microsoft.com/office/drawing/2014/main" id="{36E23C1E-DF42-D049-8CCB-3BAE7A08690B}"/>
              </a:ext>
            </a:extLst>
          </p:cNvPr>
          <p:cNvSpPr>
            <a:spLocks noGrp="1" noChangeArrowheads="1"/>
          </p:cNvSpPr>
          <p:nvPr>
            <p:ph type="body" idx="1"/>
          </p:nvPr>
        </p:nvSpPr>
        <p:spPr>
          <a:xfrm>
            <a:off x="993775" y="3236913"/>
            <a:ext cx="7961313" cy="3068637"/>
          </a:xfrm>
          <a:noFill/>
        </p:spPr>
        <p:txBody>
          <a:bodyPr/>
          <a:lstStyle/>
          <a:p>
            <a:pPr eaLnBrk="1" hangingPunct="1"/>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A898262A-6B82-9741-9CBC-86406A883E3E}"/>
              </a:ext>
            </a:extLst>
          </p:cNvPr>
          <p:cNvSpPr>
            <a:spLocks noGrp="1" noChangeArrowheads="1"/>
          </p:cNvSpPr>
          <p:nvPr>
            <p:ph type="sldNum" sz="quarter" idx="5"/>
          </p:nvPr>
        </p:nvSpPr>
        <p:spPr>
          <a:ln/>
        </p:spPr>
        <p:txBody>
          <a:bodyPr/>
          <a:lstStyle/>
          <a:p>
            <a:fld id="{A4B05BCE-6CBB-8646-B2B0-D58AD8ADC87D}" type="slidenum">
              <a:rPr lang="en-US" altLang="ja-JP"/>
              <a:pPr/>
              <a:t>8</a:t>
            </a:fld>
            <a:endParaRPr lang="en-US" altLang="ja-JP" dirty="0"/>
          </a:p>
        </p:txBody>
      </p:sp>
      <p:sp>
        <p:nvSpPr>
          <p:cNvPr id="442370" name="Rectangle 2">
            <a:extLst>
              <a:ext uri="{FF2B5EF4-FFF2-40B4-BE49-F238E27FC236}">
                <a16:creationId xmlns:a16="http://schemas.microsoft.com/office/drawing/2014/main" id="{290E4522-250C-6947-9602-A08DA479C973}"/>
              </a:ext>
            </a:extLst>
          </p:cNvPr>
          <p:cNvSpPr>
            <a:spLocks noGrp="1" noRot="1" noChangeAspect="1" noChangeArrowheads="1" noTextEdit="1"/>
          </p:cNvSpPr>
          <p:nvPr>
            <p:ph type="sldImg"/>
          </p:nvPr>
        </p:nvSpPr>
        <p:spPr>
          <a:xfrm>
            <a:off x="3271838" y="511175"/>
            <a:ext cx="3408362" cy="2555875"/>
          </a:xfrm>
          <a:ln/>
        </p:spPr>
      </p:sp>
      <p:sp>
        <p:nvSpPr>
          <p:cNvPr id="442371" name="Rectangle 3">
            <a:extLst>
              <a:ext uri="{FF2B5EF4-FFF2-40B4-BE49-F238E27FC236}">
                <a16:creationId xmlns:a16="http://schemas.microsoft.com/office/drawing/2014/main" id="{C74BFDA1-BDB0-F94A-ABEF-776D32221DFF}"/>
              </a:ext>
            </a:extLst>
          </p:cNvPr>
          <p:cNvSpPr>
            <a:spLocks noGrp="1" noChangeArrowheads="1"/>
          </p:cNvSpPr>
          <p:nvPr>
            <p:ph type="body" idx="1"/>
          </p:nvPr>
        </p:nvSpPr>
        <p:spPr>
          <a:xfrm>
            <a:off x="993775" y="3238500"/>
            <a:ext cx="7961313" cy="3067050"/>
          </a:xfrm>
        </p:spPr>
        <p:txBody>
          <a:bodyPr/>
          <a:lstStyle/>
          <a:p>
            <a:endParaRPr lang="ja-JP" altLang="ja-JP" dirty="0">
              <a:ea typeface="メイリオ" panose="020B0604030504040204" pitchFamily="50" charset="-128"/>
            </a:endParaRPr>
          </a:p>
        </p:txBody>
      </p:sp>
    </p:spTree>
    <p:extLst>
      <p:ext uri="{BB962C8B-B14F-4D97-AF65-F5344CB8AC3E}">
        <p14:creationId xmlns:p14="http://schemas.microsoft.com/office/powerpoint/2010/main" val="2215329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A4C4036D-F7F9-3145-A463-52D50C0C24B2}"/>
              </a:ext>
            </a:extLst>
          </p:cNvPr>
          <p:cNvSpPr>
            <a:spLocks noGrp="1" noRot="1" noChangeAspect="1" noChangeArrowheads="1" noTextEdit="1"/>
          </p:cNvSpPr>
          <p:nvPr>
            <p:ph type="sldImg"/>
          </p:nvPr>
        </p:nvSpPr>
        <p:spPr>
          <a:xfrm>
            <a:off x="990600" y="768350"/>
            <a:ext cx="5118100" cy="3838575"/>
          </a:xfrm>
          <a:ln/>
        </p:spPr>
      </p:sp>
      <p:sp>
        <p:nvSpPr>
          <p:cNvPr id="22530" name="Rectangle 3">
            <a:extLst>
              <a:ext uri="{FF2B5EF4-FFF2-40B4-BE49-F238E27FC236}">
                <a16:creationId xmlns:a16="http://schemas.microsoft.com/office/drawing/2014/main" id="{DB5F832C-2A01-F042-952F-7B95F53B39E7}"/>
              </a:ext>
            </a:extLst>
          </p:cNvPr>
          <p:cNvSpPr>
            <a:spLocks noGrp="1" noChangeArrowheads="1"/>
          </p:cNvSpPr>
          <p:nvPr>
            <p:ph type="body" idx="1"/>
          </p:nvPr>
        </p:nvSpPr>
        <p:spPr>
          <a:noFill/>
        </p:spPr>
        <p:txBody>
          <a:bodyPr/>
          <a:lstStyle/>
          <a:p>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27EB951F-359C-964D-A33A-34BAD7A34F66}"/>
              </a:ext>
            </a:extLst>
          </p:cNvPr>
          <p:cNvSpPr>
            <a:spLocks noGrp="1" noChangeArrowheads="1"/>
          </p:cNvSpPr>
          <p:nvPr>
            <p:ph type="sldNum" sz="quarter" idx="5"/>
          </p:nvPr>
        </p:nvSpPr>
        <p:spPr>
          <a:ln/>
        </p:spPr>
        <p:txBody>
          <a:bodyPr/>
          <a:lstStyle/>
          <a:p>
            <a:fld id="{4D8FAB0A-C499-5748-94BA-EB6F63F654E5}" type="slidenum">
              <a:rPr lang="en-US" altLang="ja-JP"/>
              <a:pPr/>
              <a:t>10</a:t>
            </a:fld>
            <a:endParaRPr lang="en-US" altLang="ja-JP" dirty="0"/>
          </a:p>
        </p:txBody>
      </p:sp>
      <p:sp>
        <p:nvSpPr>
          <p:cNvPr id="481282" name="Rectangle 2">
            <a:extLst>
              <a:ext uri="{FF2B5EF4-FFF2-40B4-BE49-F238E27FC236}">
                <a16:creationId xmlns:a16="http://schemas.microsoft.com/office/drawing/2014/main" id="{7CD7BE92-6ABD-2040-BE18-023A44AFB550}"/>
              </a:ext>
            </a:extLst>
          </p:cNvPr>
          <p:cNvSpPr>
            <a:spLocks noGrp="1" noRot="1" noChangeAspect="1" noChangeArrowheads="1" noTextEdit="1"/>
          </p:cNvSpPr>
          <p:nvPr>
            <p:ph type="sldImg"/>
          </p:nvPr>
        </p:nvSpPr>
        <p:spPr>
          <a:ln/>
        </p:spPr>
      </p:sp>
      <p:sp>
        <p:nvSpPr>
          <p:cNvPr id="481283" name="Rectangle 3">
            <a:extLst>
              <a:ext uri="{FF2B5EF4-FFF2-40B4-BE49-F238E27FC236}">
                <a16:creationId xmlns:a16="http://schemas.microsoft.com/office/drawing/2014/main" id="{351CB04D-3902-B84D-A9AE-B9359193131C}"/>
              </a:ext>
            </a:extLst>
          </p:cNvPr>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511567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E6F8803E-9DDC-EA4C-8F0A-F5439949FCFA}"/>
              </a:ext>
            </a:extLst>
          </p:cNvPr>
          <p:cNvSpPr>
            <a:spLocks noGrp="1" noChangeArrowheads="1"/>
          </p:cNvSpPr>
          <p:nvPr>
            <p:ph type="sldNum" sz="quarter" idx="5"/>
          </p:nvPr>
        </p:nvSpPr>
        <p:spPr>
          <a:ln/>
        </p:spPr>
        <p:txBody>
          <a:bodyPr/>
          <a:lstStyle/>
          <a:p>
            <a:fld id="{21C2C9E4-8896-C44C-8A93-A45598561DCC}" type="slidenum">
              <a:rPr lang="en-US" altLang="ja-JP"/>
              <a:pPr/>
              <a:t>11</a:t>
            </a:fld>
            <a:endParaRPr lang="en-US" altLang="ja-JP" dirty="0"/>
          </a:p>
        </p:txBody>
      </p:sp>
      <p:sp>
        <p:nvSpPr>
          <p:cNvPr id="403458" name="Rectangle 2">
            <a:extLst>
              <a:ext uri="{FF2B5EF4-FFF2-40B4-BE49-F238E27FC236}">
                <a16:creationId xmlns:a16="http://schemas.microsoft.com/office/drawing/2014/main" id="{6C486BBD-EC7B-0749-96C9-94DBFE624B78}"/>
              </a:ext>
            </a:extLst>
          </p:cNvPr>
          <p:cNvSpPr>
            <a:spLocks noGrp="1" noRot="1" noChangeAspect="1" noChangeArrowheads="1" noTextEdit="1"/>
          </p:cNvSpPr>
          <p:nvPr>
            <p:ph type="sldImg"/>
          </p:nvPr>
        </p:nvSpPr>
        <p:spPr>
          <a:ln/>
        </p:spPr>
      </p:sp>
      <p:sp>
        <p:nvSpPr>
          <p:cNvPr id="403459" name="Rectangle 3">
            <a:extLst>
              <a:ext uri="{FF2B5EF4-FFF2-40B4-BE49-F238E27FC236}">
                <a16:creationId xmlns:a16="http://schemas.microsoft.com/office/drawing/2014/main" id="{ECC40874-2454-E74D-957A-C2020B250C76}"/>
              </a:ext>
            </a:extLst>
          </p:cNvPr>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640139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3">
            <a:extLst>
              <a:ext uri="{FF2B5EF4-FFF2-40B4-BE49-F238E27FC236}">
                <a16:creationId xmlns:a16="http://schemas.microsoft.com/office/drawing/2014/main" id="{7760A13E-77E4-BB40-B826-FAA623248994}"/>
              </a:ext>
            </a:extLst>
          </p:cNvPr>
          <p:cNvPicPr>
            <a:picLocks noChangeAspect="1" noChangeArrowheads="1"/>
          </p:cNvPicPr>
          <p:nvPr userDrawn="1"/>
        </p:nvPicPr>
        <p:blipFill>
          <a:blip r:embed="rId2">
            <a:lum bright="60000" contrast="-60000"/>
            <a:extLst>
              <a:ext uri="{28A0092B-C50C-407E-A947-70E740481C1C}">
                <a14:useLocalDpi xmlns:a14="http://schemas.microsoft.com/office/drawing/2010/main" val="0"/>
              </a:ext>
            </a:extLst>
          </a:blip>
          <a:srcRect l="53400"/>
          <a:stretch>
            <a:fillRect/>
          </a:stretch>
        </p:blipFill>
        <p:spPr bwMode="auto">
          <a:xfrm>
            <a:off x="358775" y="1698625"/>
            <a:ext cx="8786813" cy="348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a:extLst>
              <a:ext uri="{FF2B5EF4-FFF2-40B4-BE49-F238E27FC236}">
                <a16:creationId xmlns:a16="http://schemas.microsoft.com/office/drawing/2014/main" id="{483836B7-B6EC-134A-8D35-64213B85509B}"/>
              </a:ext>
            </a:extLst>
          </p:cNvPr>
          <p:cNvSpPr>
            <a:spLocks noChangeArrowheads="1"/>
          </p:cNvSpPr>
          <p:nvPr userDrawn="1"/>
        </p:nvSpPr>
        <p:spPr bwMode="auto">
          <a:xfrm>
            <a:off x="0" y="1695450"/>
            <a:ext cx="9144000" cy="3463925"/>
          </a:xfrm>
          <a:prstGeom prst="rect">
            <a:avLst/>
          </a:prstGeom>
          <a:gradFill rotWithShape="1">
            <a:gsLst>
              <a:gs pos="0">
                <a:schemeClr val="bg1"/>
              </a:gs>
              <a:gs pos="100000">
                <a:schemeClr val="bg1">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1pPr>
            <a:lvl2pPr marL="742950" indent="-28575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2pPr>
            <a:lvl3pPr marL="11430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3pPr>
            <a:lvl4pPr marL="16002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4pPr>
            <a:lvl5pPr marL="20574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dirty="0">
              <a:latin typeface="メイリオ" panose="020B0604030504040204" pitchFamily="50" charset="-128"/>
              <a:ea typeface="メイリオ" panose="020B0604030504040204" pitchFamily="50" charset="-128"/>
            </a:endParaRPr>
          </a:p>
        </p:txBody>
      </p:sp>
      <p:pic>
        <p:nvPicPr>
          <p:cNvPr id="6" name="Picture 14" descr="3">
            <a:extLst>
              <a:ext uri="{FF2B5EF4-FFF2-40B4-BE49-F238E27FC236}">
                <a16:creationId xmlns:a16="http://schemas.microsoft.com/office/drawing/2014/main" id="{7C4EC5F0-53EC-4744-A891-A2CAB782006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168900"/>
            <a:ext cx="91440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3">
            <a:extLst>
              <a:ext uri="{FF2B5EF4-FFF2-40B4-BE49-F238E27FC236}">
                <a16:creationId xmlns:a16="http://schemas.microsoft.com/office/drawing/2014/main" id="{50E385A8-99B9-C845-887C-5F672F33F32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88" y="0"/>
            <a:ext cx="9144001"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6" descr="ibm_white_logo_300dpi">
            <a:extLst>
              <a:ext uri="{FF2B5EF4-FFF2-40B4-BE49-F238E27FC236}">
                <a16:creationId xmlns:a16="http://schemas.microsoft.com/office/drawing/2014/main" id="{7A5256E9-F869-F54D-B066-8F4C684809CB}"/>
              </a:ext>
            </a:extLst>
          </p:cNvPr>
          <p:cNvPicPr>
            <a:picLocks noChangeAspect="1" noChangeArrowheads="1"/>
          </p:cNvPicPr>
          <p:nvPr userDrawn="1"/>
        </p:nvPicPr>
        <p:blipFill>
          <a:blip r:embed="rId5">
            <a:clrChange>
              <a:clrFrom>
                <a:srgbClr val="7889FB"/>
              </a:clrFrom>
              <a:clrTo>
                <a:srgbClr val="7889FB">
                  <a:alpha val="0"/>
                </a:srgbClr>
              </a:clrTo>
            </a:clrChange>
            <a:extLst>
              <a:ext uri="{28A0092B-C50C-407E-A947-70E740481C1C}">
                <a14:useLocalDpi xmlns:a14="http://schemas.microsoft.com/office/drawing/2010/main" val="0"/>
              </a:ext>
            </a:extLst>
          </a:blip>
          <a:srcRect r="6657"/>
          <a:stretch>
            <a:fillRect/>
          </a:stretch>
        </p:blipFill>
        <p:spPr bwMode="invGray">
          <a:xfrm>
            <a:off x="7524750" y="687388"/>
            <a:ext cx="10017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9">
            <a:extLst>
              <a:ext uri="{FF2B5EF4-FFF2-40B4-BE49-F238E27FC236}">
                <a16:creationId xmlns:a16="http://schemas.microsoft.com/office/drawing/2014/main" id="{514D1410-AB9F-774C-A0A9-D8C013E1A65B}"/>
              </a:ext>
            </a:extLst>
          </p:cNvPr>
          <p:cNvSpPr>
            <a:spLocks noChangeArrowheads="1"/>
          </p:cNvSpPr>
          <p:nvPr userDrawn="1"/>
        </p:nvSpPr>
        <p:spPr bwMode="black">
          <a:xfrm>
            <a:off x="6622742" y="6270625"/>
            <a:ext cx="225138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1pPr>
            <a:lvl2pPr marL="742950" indent="-28575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2pPr>
            <a:lvl3pPr marL="11430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3pPr>
            <a:lvl4pPr marL="16002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4pPr>
            <a:lvl5pPr marL="20574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9pPr>
          </a:lstStyle>
          <a:p>
            <a:pPr algn="r">
              <a:spcBef>
                <a:spcPct val="0"/>
              </a:spcBef>
              <a:spcAft>
                <a:spcPct val="0"/>
              </a:spcAft>
              <a:buClrTx/>
              <a:buFontTx/>
              <a:buNone/>
              <a:defRPr/>
            </a:pPr>
            <a:r>
              <a:rPr lang="en-US" altLang="ja-JP" sz="1000" b="0" dirty="0">
                <a:solidFill>
                  <a:schemeClr val="bg1"/>
                </a:solidFill>
                <a:latin typeface="メイリオ" panose="020B0604030504040204" pitchFamily="50" charset="-128"/>
                <a:ea typeface="メイリオ" panose="020B0604030504040204" pitchFamily="50" charset="-128"/>
              </a:rPr>
              <a:t>© 2022 IBM Corporation</a:t>
            </a:r>
          </a:p>
        </p:txBody>
      </p:sp>
      <p:sp>
        <p:nvSpPr>
          <p:cNvPr id="10" name="Line 20">
            <a:extLst>
              <a:ext uri="{FF2B5EF4-FFF2-40B4-BE49-F238E27FC236}">
                <a16:creationId xmlns:a16="http://schemas.microsoft.com/office/drawing/2014/main" id="{885E3877-0121-404D-854D-38115C5C07D7}"/>
              </a:ext>
            </a:extLst>
          </p:cNvPr>
          <p:cNvSpPr>
            <a:spLocks noChangeShapeType="1"/>
          </p:cNvSpPr>
          <p:nvPr userDrawn="1"/>
        </p:nvSpPr>
        <p:spPr bwMode="black">
          <a:xfrm flipV="1">
            <a:off x="1863725" y="4217988"/>
            <a:ext cx="0" cy="9413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1" name="Text Box 21">
            <a:extLst>
              <a:ext uri="{FF2B5EF4-FFF2-40B4-BE49-F238E27FC236}">
                <a16:creationId xmlns:a16="http://schemas.microsoft.com/office/drawing/2014/main" id="{CCCEC0FF-B1CD-4F4E-85D9-1A8FFBEEDD18}"/>
              </a:ext>
            </a:extLst>
          </p:cNvPr>
          <p:cNvSpPr txBox="1">
            <a:spLocks noChangeArrowheads="1"/>
          </p:cNvSpPr>
          <p:nvPr userDrawn="1"/>
        </p:nvSpPr>
        <p:spPr bwMode="auto">
          <a:xfrm>
            <a:off x="1658385" y="1281113"/>
            <a:ext cx="36729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1pPr>
            <a:lvl2pPr marL="742950" indent="-28575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2pPr>
            <a:lvl3pPr marL="11430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3pPr>
            <a:lvl4pPr marL="16002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4pPr>
            <a:lvl5pPr marL="20574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en-US" altLang="ja-JP" sz="1600" b="0" dirty="0">
                <a:solidFill>
                  <a:schemeClr val="bg1"/>
                </a:solidFill>
                <a:latin typeface="メイリオ" panose="020B0604030504040204" pitchFamily="50" charset="-128"/>
                <a:ea typeface="メイリオ" panose="020B0604030504040204" pitchFamily="50" charset="-128"/>
              </a:rPr>
              <a:t>System Technical Support Services</a:t>
            </a:r>
          </a:p>
        </p:txBody>
      </p:sp>
      <p:sp>
        <p:nvSpPr>
          <p:cNvPr id="12" name="Line 22">
            <a:extLst>
              <a:ext uri="{FF2B5EF4-FFF2-40B4-BE49-F238E27FC236}">
                <a16:creationId xmlns:a16="http://schemas.microsoft.com/office/drawing/2014/main" id="{A9FBC84D-34BA-CC47-AFEE-E8B338162386}"/>
              </a:ext>
            </a:extLst>
          </p:cNvPr>
          <p:cNvSpPr>
            <a:spLocks noChangeShapeType="1"/>
          </p:cNvSpPr>
          <p:nvPr userDrawn="1"/>
        </p:nvSpPr>
        <p:spPr bwMode="black">
          <a:xfrm flipV="1">
            <a:off x="1863725" y="1271588"/>
            <a:ext cx="0" cy="42068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387089" name="Rectangle 17"/>
          <p:cNvSpPr>
            <a:spLocks noGrp="1" noChangeArrowheads="1"/>
          </p:cNvSpPr>
          <p:nvPr>
            <p:ph type="ctrTitle"/>
          </p:nvPr>
        </p:nvSpPr>
        <p:spPr>
          <a:xfrm>
            <a:off x="390525" y="2493963"/>
            <a:ext cx="7954963" cy="1470025"/>
          </a:xfrm>
        </p:spPr>
        <p:txBody>
          <a:bodyPr/>
          <a:lstStyle>
            <a:lvl1pPr>
              <a:defRPr>
                <a:solidFill>
                  <a:schemeClr val="tx1"/>
                </a:solidFill>
              </a:defRPr>
            </a:lvl1pPr>
          </a:lstStyle>
          <a:p>
            <a:pPr lvl="0"/>
            <a:r>
              <a:rPr lang="ja-JP" altLang="en-US" noProof="0" dirty="0"/>
              <a:t>マスタ タイトルの書式設定</a:t>
            </a:r>
          </a:p>
        </p:txBody>
      </p:sp>
      <p:sp>
        <p:nvSpPr>
          <p:cNvPr id="387090" name="Rectangle 18"/>
          <p:cNvSpPr>
            <a:spLocks noGrp="1" noChangeArrowheads="1"/>
          </p:cNvSpPr>
          <p:nvPr>
            <p:ph type="subTitle" idx="1"/>
          </p:nvPr>
        </p:nvSpPr>
        <p:spPr bwMode="black">
          <a:xfrm>
            <a:off x="1949450" y="4106863"/>
            <a:ext cx="6400800" cy="1384300"/>
          </a:xfrm>
        </p:spPr>
        <p:txBody>
          <a:bodyPr/>
          <a:lstStyle>
            <a:lvl1pPr marL="0" indent="0">
              <a:buFont typeface="Wingdings" panose="05000000000000000000" pitchFamily="2" charset="2"/>
              <a:buNone/>
              <a:defRPr sz="2000">
                <a:solidFill>
                  <a:schemeClr val="accent2"/>
                </a:solidFill>
              </a:defRPr>
            </a:lvl1pPr>
          </a:lstStyle>
          <a:p>
            <a:pPr lvl="0"/>
            <a:r>
              <a:rPr lang="ja-JP" altLang="en-US" noProof="0" dirty="0"/>
              <a:t>マスタ サブタイトルの書式設定</a:t>
            </a:r>
          </a:p>
        </p:txBody>
      </p:sp>
    </p:spTree>
    <p:extLst>
      <p:ext uri="{BB962C8B-B14F-4D97-AF65-F5344CB8AC3E}">
        <p14:creationId xmlns:p14="http://schemas.microsoft.com/office/powerpoint/2010/main" val="214594226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ja-JP" dirty="0"/>
              <a:t>Click to edit Master title style</a:t>
            </a:r>
            <a:endParaRPr lang="ja-JP" altLang="en-US" dirty="0"/>
          </a:p>
        </p:txBody>
      </p:sp>
      <p:sp>
        <p:nvSpPr>
          <p:cNvPr id="3" name="Content Placeholder 2"/>
          <p:cNvSpPr>
            <a:spLocks noGrp="1"/>
          </p:cNvSpPr>
          <p:nvPr>
            <p:ph idx="1"/>
          </p:nvPr>
        </p:nvSpPr>
        <p:spPr/>
        <p:txBody>
          <a:bodyPr/>
          <a:lstStyle>
            <a:lvl1pPr>
              <a:defRPr/>
            </a:lvl1pPr>
            <a:lvl2pPr>
              <a:defRPr/>
            </a:lvl2pPr>
            <a:lvl3pPr>
              <a:defRPr/>
            </a:lvl3pPr>
            <a:lvl4pPr>
              <a:defRPr/>
            </a:lvl4pPr>
            <a:lvl5pPr>
              <a:defRPr/>
            </a:lvl5p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endParaRPr lang="ja-JP" altLang="en-US" dirty="0"/>
          </a:p>
        </p:txBody>
      </p:sp>
      <p:sp>
        <p:nvSpPr>
          <p:cNvPr id="4" name="Rectangle 17">
            <a:extLst>
              <a:ext uri="{FF2B5EF4-FFF2-40B4-BE49-F238E27FC236}">
                <a16:creationId xmlns:a16="http://schemas.microsoft.com/office/drawing/2014/main" id="{5C5BA69E-C584-2247-A8D9-B89B3670AFC8}"/>
              </a:ext>
            </a:extLst>
          </p:cNvPr>
          <p:cNvSpPr>
            <a:spLocks noGrp="1" noChangeArrowheads="1"/>
          </p:cNvSpPr>
          <p:nvPr>
            <p:ph type="sldNum" sz="quarter" idx="10"/>
          </p:nvPr>
        </p:nvSpPr>
        <p:spPr>
          <a:ln/>
        </p:spPr>
        <p:txBody>
          <a:bodyPr/>
          <a:lstStyle>
            <a:lvl1pPr>
              <a:defRPr/>
            </a:lvl1pPr>
          </a:lstStyle>
          <a:p>
            <a:pPr>
              <a:defRPr/>
            </a:pPr>
            <a:fld id="{BA86E81C-F762-1944-A6C9-6B56F7A58F4A}" type="slidenum">
              <a:rPr lang="en-US" altLang="ja-JP" smtClean="0"/>
              <a:pPr>
                <a:defRPr/>
              </a:pPr>
              <a:t>‹#›</a:t>
            </a:fld>
            <a:endParaRPr lang="en-US" altLang="ja-JP" dirty="0"/>
          </a:p>
        </p:txBody>
      </p:sp>
    </p:spTree>
    <p:extLst>
      <p:ext uri="{BB962C8B-B14F-4D97-AF65-F5344CB8AC3E}">
        <p14:creationId xmlns:p14="http://schemas.microsoft.com/office/powerpoint/2010/main" val="125679860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ja-JP" dirty="0"/>
              <a:t>Click to edit Master title style</a:t>
            </a:r>
            <a:endParaRPr lang="ja-JP" altLang="en-US" dirty="0"/>
          </a:p>
        </p:txBody>
      </p:sp>
      <p:sp>
        <p:nvSpPr>
          <p:cNvPr id="3" name="Rectangle 17">
            <a:extLst>
              <a:ext uri="{FF2B5EF4-FFF2-40B4-BE49-F238E27FC236}">
                <a16:creationId xmlns:a16="http://schemas.microsoft.com/office/drawing/2014/main" id="{628D2353-BC6F-F943-BCD8-885541A62682}"/>
              </a:ext>
            </a:extLst>
          </p:cNvPr>
          <p:cNvSpPr>
            <a:spLocks noGrp="1" noChangeArrowheads="1"/>
          </p:cNvSpPr>
          <p:nvPr>
            <p:ph type="sldNum" sz="quarter" idx="10"/>
          </p:nvPr>
        </p:nvSpPr>
        <p:spPr>
          <a:ln/>
        </p:spPr>
        <p:txBody>
          <a:bodyPr/>
          <a:lstStyle>
            <a:lvl1pPr>
              <a:defRPr/>
            </a:lvl1pPr>
          </a:lstStyle>
          <a:p>
            <a:pPr>
              <a:defRPr/>
            </a:pPr>
            <a:fld id="{AACBEFAB-C6BA-4C49-8321-46AE013FE4E7}" type="slidenum">
              <a:rPr lang="en-US" altLang="ja-JP" smtClean="0"/>
              <a:pPr>
                <a:defRPr/>
              </a:pPr>
              <a:t>‹#›</a:t>
            </a:fld>
            <a:endParaRPr lang="en-US" altLang="ja-JP" dirty="0"/>
          </a:p>
        </p:txBody>
      </p:sp>
    </p:spTree>
    <p:extLst>
      <p:ext uri="{BB962C8B-B14F-4D97-AF65-F5344CB8AC3E}">
        <p14:creationId xmlns:p14="http://schemas.microsoft.com/office/powerpoint/2010/main" val="26060294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068A6208-3769-7D4B-8143-81C3361C60EC}"/>
              </a:ext>
            </a:extLst>
          </p:cNvPr>
          <p:cNvSpPr>
            <a:spLocks noGrp="1" noChangeArrowheads="1"/>
          </p:cNvSpPr>
          <p:nvPr>
            <p:ph type="sldNum" sz="quarter" idx="10"/>
          </p:nvPr>
        </p:nvSpPr>
        <p:spPr>
          <a:ln/>
        </p:spPr>
        <p:txBody>
          <a:bodyPr/>
          <a:lstStyle>
            <a:lvl1pPr>
              <a:defRPr/>
            </a:lvl1pPr>
          </a:lstStyle>
          <a:p>
            <a:pPr>
              <a:defRPr/>
            </a:pPr>
            <a:fld id="{BA1A9DAD-8030-644D-ABC6-76244E688DAA}" type="slidenum">
              <a:rPr lang="en-US" altLang="ja-JP" smtClean="0"/>
              <a:pPr>
                <a:defRPr/>
              </a:pPr>
              <a:t>‹#›</a:t>
            </a:fld>
            <a:endParaRPr lang="en-US" altLang="ja-JP" dirty="0"/>
          </a:p>
        </p:txBody>
      </p:sp>
    </p:spTree>
    <p:extLst>
      <p:ext uri="{BB962C8B-B14F-4D97-AF65-F5344CB8AC3E}">
        <p14:creationId xmlns:p14="http://schemas.microsoft.com/office/powerpoint/2010/main" val="133481420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53988" y="871538"/>
            <a:ext cx="8245475" cy="498475"/>
          </a:xfrm>
        </p:spPr>
        <p:txBody>
          <a:bodyPr/>
          <a:lstStyle>
            <a:lvl1pPr>
              <a:defRPr/>
            </a:lvl1pPr>
          </a:lstStyle>
          <a:p>
            <a:r>
              <a:rPr lang="en-US" altLang="ja-JP" dirty="0"/>
              <a:t>Click to edit Master title style</a:t>
            </a:r>
            <a:endParaRPr lang="ja-JP" altLang="en-US" dirty="0"/>
          </a:p>
        </p:txBody>
      </p:sp>
      <p:sp>
        <p:nvSpPr>
          <p:cNvPr id="3" name="Text Placeholder 2"/>
          <p:cNvSpPr>
            <a:spLocks noGrp="1"/>
          </p:cNvSpPr>
          <p:nvPr>
            <p:ph type="body" sz="half" idx="1"/>
          </p:nvPr>
        </p:nvSpPr>
        <p:spPr>
          <a:xfrm>
            <a:off x="1112838" y="1776413"/>
            <a:ext cx="7348537" cy="1874837"/>
          </a:xfrm>
        </p:spPr>
        <p:txBody>
          <a:bodyPr/>
          <a:lstStyle>
            <a:lvl1pPr>
              <a:defRPr/>
            </a:lvl1pPr>
            <a:lvl2pPr>
              <a:defRPr/>
            </a:lvl2pPr>
            <a:lvl3pPr>
              <a:defRPr/>
            </a:lvl3pPr>
            <a:lvl4pPr>
              <a:defRPr/>
            </a:lvl4pPr>
            <a:lvl5pPr>
              <a:defRPr/>
            </a:lvl5p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endParaRPr lang="ja-JP" altLang="en-US" dirty="0"/>
          </a:p>
        </p:txBody>
      </p:sp>
      <p:sp>
        <p:nvSpPr>
          <p:cNvPr id="4" name="Content Placeholder 3"/>
          <p:cNvSpPr>
            <a:spLocks noGrp="1"/>
          </p:cNvSpPr>
          <p:nvPr>
            <p:ph sz="half" idx="2"/>
          </p:nvPr>
        </p:nvSpPr>
        <p:spPr>
          <a:xfrm>
            <a:off x="1112838" y="3803650"/>
            <a:ext cx="7348537" cy="1874838"/>
          </a:xfrm>
        </p:spPr>
        <p:txBody>
          <a:bodyPr/>
          <a:lstStyle>
            <a:lvl1pPr>
              <a:defRPr/>
            </a:lvl1pPr>
            <a:lvl2pPr>
              <a:defRPr/>
            </a:lvl2pPr>
            <a:lvl3pPr>
              <a:defRPr/>
            </a:lvl3pPr>
            <a:lvl4pPr>
              <a:defRPr/>
            </a:lvl4pPr>
            <a:lvl5pPr>
              <a:defRPr/>
            </a:lvl5p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endParaRPr lang="ja-JP" altLang="en-US" dirty="0"/>
          </a:p>
        </p:txBody>
      </p:sp>
      <p:sp>
        <p:nvSpPr>
          <p:cNvPr id="5" name="Rectangle 17">
            <a:extLst>
              <a:ext uri="{FF2B5EF4-FFF2-40B4-BE49-F238E27FC236}">
                <a16:creationId xmlns:a16="http://schemas.microsoft.com/office/drawing/2014/main" id="{9DB92375-9111-6C42-BB81-BDEB84ED4A68}"/>
              </a:ext>
            </a:extLst>
          </p:cNvPr>
          <p:cNvSpPr>
            <a:spLocks noGrp="1" noChangeArrowheads="1"/>
          </p:cNvSpPr>
          <p:nvPr>
            <p:ph type="sldNum" sz="quarter" idx="10"/>
          </p:nvPr>
        </p:nvSpPr>
        <p:spPr>
          <a:ln/>
        </p:spPr>
        <p:txBody>
          <a:bodyPr/>
          <a:lstStyle>
            <a:lvl1pPr>
              <a:defRPr/>
            </a:lvl1pPr>
          </a:lstStyle>
          <a:p>
            <a:pPr>
              <a:defRPr/>
            </a:pPr>
            <a:fld id="{AA09E326-4687-284C-BB3F-C7A95753769B}" type="slidenum">
              <a:rPr lang="en-US" altLang="ja-JP" smtClean="0"/>
              <a:pPr>
                <a:defRPr/>
              </a:pPr>
              <a:t>‹#›</a:t>
            </a:fld>
            <a:endParaRPr lang="en-US" altLang="ja-JP" dirty="0"/>
          </a:p>
        </p:txBody>
      </p:sp>
    </p:spTree>
    <p:extLst>
      <p:ext uri="{BB962C8B-B14F-4D97-AF65-F5344CB8AC3E}">
        <p14:creationId xmlns:p14="http://schemas.microsoft.com/office/powerpoint/2010/main" val="184964562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3988" y="871538"/>
            <a:ext cx="8245475" cy="498475"/>
          </a:xfrm>
        </p:spPr>
        <p:txBody>
          <a:bodyPr/>
          <a:lstStyle>
            <a:lvl1pPr>
              <a:defRPr/>
            </a:lvl1pPr>
          </a:lstStyle>
          <a:p>
            <a:r>
              <a:rPr lang="en-US" altLang="ja-JP" dirty="0"/>
              <a:t>Click to edit Master title style</a:t>
            </a:r>
            <a:endParaRPr lang="ja-JP" altLang="en-US" dirty="0"/>
          </a:p>
        </p:txBody>
      </p:sp>
      <p:sp>
        <p:nvSpPr>
          <p:cNvPr id="3" name="Table Placeholder 2"/>
          <p:cNvSpPr>
            <a:spLocks noGrp="1"/>
          </p:cNvSpPr>
          <p:nvPr>
            <p:ph type="tbl" idx="1"/>
          </p:nvPr>
        </p:nvSpPr>
        <p:spPr>
          <a:xfrm>
            <a:off x="1112838" y="1776413"/>
            <a:ext cx="7348537" cy="3902075"/>
          </a:xfrm>
        </p:spPr>
        <p:txBody>
          <a:bodyPr/>
          <a:lstStyle>
            <a:lvl1pPr>
              <a:defRPr/>
            </a:lvl1pPr>
          </a:lstStyle>
          <a:p>
            <a:pPr lvl="0"/>
            <a:endParaRPr lang="ja-JP" altLang="en-US" noProof="0" dirty="0"/>
          </a:p>
        </p:txBody>
      </p:sp>
      <p:sp>
        <p:nvSpPr>
          <p:cNvPr id="4" name="Rectangle 17">
            <a:extLst>
              <a:ext uri="{FF2B5EF4-FFF2-40B4-BE49-F238E27FC236}">
                <a16:creationId xmlns:a16="http://schemas.microsoft.com/office/drawing/2014/main" id="{C81CBAD0-97D8-4646-A8C6-24ED130F66C9}"/>
              </a:ext>
            </a:extLst>
          </p:cNvPr>
          <p:cNvSpPr>
            <a:spLocks noGrp="1" noChangeArrowheads="1"/>
          </p:cNvSpPr>
          <p:nvPr>
            <p:ph type="sldNum" sz="quarter" idx="10"/>
          </p:nvPr>
        </p:nvSpPr>
        <p:spPr>
          <a:ln/>
        </p:spPr>
        <p:txBody>
          <a:bodyPr/>
          <a:lstStyle>
            <a:lvl1pPr>
              <a:defRPr/>
            </a:lvl1pPr>
          </a:lstStyle>
          <a:p>
            <a:pPr>
              <a:defRPr/>
            </a:pPr>
            <a:fld id="{FA96A3F4-1F00-FA4E-A9EA-546F3B6E6C47}" type="slidenum">
              <a:rPr lang="en-US" altLang="ja-JP" smtClean="0"/>
              <a:pPr>
                <a:defRPr/>
              </a:pPr>
              <a:t>‹#›</a:t>
            </a:fld>
            <a:endParaRPr lang="en-US" altLang="ja-JP" dirty="0"/>
          </a:p>
        </p:txBody>
      </p:sp>
    </p:spTree>
    <p:extLst>
      <p:ext uri="{BB962C8B-B14F-4D97-AF65-F5344CB8AC3E}">
        <p14:creationId xmlns:p14="http://schemas.microsoft.com/office/powerpoint/2010/main" val="138490743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F9D949F-7152-7A4E-A893-C15A07FD0048}"/>
              </a:ext>
            </a:extLst>
          </p:cNvPr>
          <p:cNvSpPr>
            <a:spLocks noGrp="1"/>
          </p:cNvSpPr>
          <p:nvPr>
            <p:ph/>
          </p:nvPr>
        </p:nvSpPr>
        <p:spPr>
          <a:xfrm>
            <a:off x="300404" y="654051"/>
            <a:ext cx="8569569" cy="5700713"/>
          </a:xfrm>
        </p:spPr>
        <p:txBody>
          <a:bodyPr/>
          <a:lstStyle>
            <a:lvl1pPr>
              <a:defRPr/>
            </a:lvl1pPr>
            <a:lvl2pPr>
              <a:defRPr/>
            </a:lvl2pPr>
            <a:lvl3pPr>
              <a:defRPr/>
            </a:lvl3pPr>
            <a:lvl4pPr>
              <a:defRPr/>
            </a:lvl4pPr>
            <a:lvl5pP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3" name="フッター プレースホルダー 2">
            <a:extLst>
              <a:ext uri="{FF2B5EF4-FFF2-40B4-BE49-F238E27FC236}">
                <a16:creationId xmlns:a16="http://schemas.microsoft.com/office/drawing/2014/main" id="{6AC44E35-4BEA-3F45-9713-C082D83FBBDC}"/>
              </a:ext>
            </a:extLst>
          </p:cNvPr>
          <p:cNvSpPr>
            <a:spLocks noGrp="1"/>
          </p:cNvSpPr>
          <p:nvPr>
            <p:ph type="ftr" sz="quarter" idx="10"/>
          </p:nvPr>
        </p:nvSpPr>
        <p:spPr>
          <a:xfrm>
            <a:off x="776288" y="6537325"/>
            <a:ext cx="5943600" cy="184150"/>
          </a:xfrm>
        </p:spPr>
        <p:txBody>
          <a:bodyPr/>
          <a:lstStyle>
            <a:lvl1pPr>
              <a:defRPr/>
            </a:lvl1pPr>
          </a:lstStyle>
          <a:p>
            <a:pPr>
              <a:defRPr/>
            </a:pPr>
            <a:r>
              <a:rPr lang="en-US" altLang="ja-JP" dirty="0">
                <a:latin typeface="メイリオ" panose="020B0604030504040204" pitchFamily="50" charset="-128"/>
                <a:ea typeface="メイリオ" panose="020B0604030504040204" pitchFamily="50" charset="-128"/>
              </a:rPr>
              <a:t>JRI and </a:t>
            </a:r>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IBM Confidential</a:t>
            </a:r>
          </a:p>
        </p:txBody>
      </p:sp>
    </p:spTree>
    <p:extLst>
      <p:ext uri="{BB962C8B-B14F-4D97-AF65-F5344CB8AC3E}">
        <p14:creationId xmlns:p14="http://schemas.microsoft.com/office/powerpoint/2010/main" val="184789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3">
            <a:extLst>
              <a:ext uri="{FF2B5EF4-FFF2-40B4-BE49-F238E27FC236}">
                <a16:creationId xmlns:a16="http://schemas.microsoft.com/office/drawing/2014/main" id="{18A4345B-676B-FE4A-951B-24E38BBD7319}"/>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rcRect t="23308"/>
          <a:stretch>
            <a:fillRect/>
          </a:stretch>
        </p:blipFill>
        <p:spPr bwMode="auto">
          <a:xfrm>
            <a:off x="0" y="6470650"/>
            <a:ext cx="9144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4" descr="3">
            <a:extLst>
              <a:ext uri="{FF2B5EF4-FFF2-40B4-BE49-F238E27FC236}">
                <a16:creationId xmlns:a16="http://schemas.microsoft.com/office/drawing/2014/main" id="{75F14545-955D-1E42-AB9C-4D6BB90DDD24}"/>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b="26598"/>
          <a:stretch>
            <a:fillRect/>
          </a:stretch>
        </p:blipFill>
        <p:spPr bwMode="auto">
          <a:xfrm>
            <a:off x="-1588" y="0"/>
            <a:ext cx="9144001"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5">
            <a:extLst>
              <a:ext uri="{FF2B5EF4-FFF2-40B4-BE49-F238E27FC236}">
                <a16:creationId xmlns:a16="http://schemas.microsoft.com/office/drawing/2014/main" id="{8ACB5EB8-2151-8940-9716-97E09CD9ECC3}"/>
              </a:ext>
            </a:extLst>
          </p:cNvPr>
          <p:cNvSpPr>
            <a:spLocks noGrp="1" noChangeArrowheads="1"/>
          </p:cNvSpPr>
          <p:nvPr>
            <p:ph type="title"/>
          </p:nvPr>
        </p:nvSpPr>
        <p:spPr bwMode="auto">
          <a:xfrm>
            <a:off x="153988" y="871538"/>
            <a:ext cx="82454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9" name="Rectangle 16">
            <a:extLst>
              <a:ext uri="{FF2B5EF4-FFF2-40B4-BE49-F238E27FC236}">
                <a16:creationId xmlns:a16="http://schemas.microsoft.com/office/drawing/2014/main" id="{A58B6CC7-92A9-7C42-8925-CF6200B1CFC8}"/>
              </a:ext>
            </a:extLst>
          </p:cNvPr>
          <p:cNvSpPr>
            <a:spLocks noGrp="1" noChangeArrowheads="1"/>
          </p:cNvSpPr>
          <p:nvPr>
            <p:ph type="body" idx="1"/>
          </p:nvPr>
        </p:nvSpPr>
        <p:spPr bwMode="auto">
          <a:xfrm>
            <a:off x="1112838" y="1776413"/>
            <a:ext cx="734853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386065" name="Rectangle 17">
            <a:extLst>
              <a:ext uri="{FF2B5EF4-FFF2-40B4-BE49-F238E27FC236}">
                <a16:creationId xmlns:a16="http://schemas.microsoft.com/office/drawing/2014/main" id="{03217460-5A72-4F49-8C3E-B433AC1FD8F6}"/>
              </a:ext>
            </a:extLst>
          </p:cNvPr>
          <p:cNvSpPr>
            <a:spLocks noGrp="1" noChangeArrowheads="1"/>
          </p:cNvSpPr>
          <p:nvPr>
            <p:ph type="sldNum" sz="quarter" idx="4"/>
          </p:nvPr>
        </p:nvSpPr>
        <p:spPr bwMode="black">
          <a:xfrm>
            <a:off x="153988" y="6502400"/>
            <a:ext cx="100647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50000"/>
              </a:spcBef>
              <a:spcAft>
                <a:spcPct val="0"/>
              </a:spcAft>
              <a:buClrTx/>
              <a:buFontTx/>
              <a:buNone/>
              <a:defRPr sz="1000">
                <a:solidFill>
                  <a:schemeClr val="bg1"/>
                </a:solidFill>
                <a:latin typeface="メイリオ" panose="020B0604030504040204" pitchFamily="50" charset="-128"/>
                <a:ea typeface="メイリオ" panose="020B0604030504040204" pitchFamily="50" charset="-128"/>
              </a:defRPr>
            </a:lvl1pPr>
          </a:lstStyle>
          <a:p>
            <a:pPr>
              <a:defRPr/>
            </a:pPr>
            <a:fld id="{EE3A7577-906C-234C-8702-9DDEE758990C}" type="slidenum">
              <a:rPr lang="en-US" altLang="ja-JP" smtClean="0"/>
              <a:pPr>
                <a:defRPr/>
              </a:pPr>
              <a:t>‹#›</a:t>
            </a:fld>
            <a:endParaRPr lang="en-US" altLang="ja-JP" dirty="0"/>
          </a:p>
        </p:txBody>
      </p:sp>
      <p:sp>
        <p:nvSpPr>
          <p:cNvPr id="1031" name="Text Box 18">
            <a:extLst>
              <a:ext uri="{FF2B5EF4-FFF2-40B4-BE49-F238E27FC236}">
                <a16:creationId xmlns:a16="http://schemas.microsoft.com/office/drawing/2014/main" id="{946269BD-3E4D-124A-8497-FED19AE753C0}"/>
              </a:ext>
            </a:extLst>
          </p:cNvPr>
          <p:cNvSpPr txBox="1">
            <a:spLocks noChangeArrowheads="1"/>
          </p:cNvSpPr>
          <p:nvPr userDrawn="1"/>
        </p:nvSpPr>
        <p:spPr bwMode="black">
          <a:xfrm>
            <a:off x="1447800" y="41275"/>
            <a:ext cx="29572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1pPr>
            <a:lvl2pPr marL="742950" indent="-28575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2pPr>
            <a:lvl3pPr marL="11430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3pPr>
            <a:lvl4pPr marL="16002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4pPr>
            <a:lvl5pPr marL="20574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9pPr>
          </a:lstStyle>
          <a:p>
            <a:pPr algn="l">
              <a:spcBef>
                <a:spcPct val="0"/>
              </a:spcBef>
              <a:spcAft>
                <a:spcPct val="0"/>
              </a:spcAft>
              <a:buClrTx/>
              <a:buFontTx/>
              <a:buNone/>
              <a:defRPr/>
            </a:pPr>
            <a:r>
              <a:rPr lang="en-US" altLang="ja-JP" sz="1400" b="0" dirty="0">
                <a:solidFill>
                  <a:schemeClr val="bg1"/>
                </a:solidFill>
                <a:latin typeface="メイリオ" panose="020B0604030504040204" pitchFamily="50" charset="-128"/>
                <a:ea typeface="メイリオ" panose="020B0604030504040204" pitchFamily="50" charset="-128"/>
              </a:rPr>
              <a:t>IBM Global Technology Services</a:t>
            </a:r>
          </a:p>
        </p:txBody>
      </p:sp>
      <p:sp>
        <p:nvSpPr>
          <p:cNvPr id="1032" name="Rectangle 19">
            <a:extLst>
              <a:ext uri="{FF2B5EF4-FFF2-40B4-BE49-F238E27FC236}">
                <a16:creationId xmlns:a16="http://schemas.microsoft.com/office/drawing/2014/main" id="{4B12BBF3-57EB-3F4A-AD14-01619EF835C0}"/>
              </a:ext>
            </a:extLst>
          </p:cNvPr>
          <p:cNvSpPr>
            <a:spLocks noChangeArrowheads="1"/>
          </p:cNvSpPr>
          <p:nvPr userDrawn="1"/>
        </p:nvSpPr>
        <p:spPr bwMode="black">
          <a:xfrm>
            <a:off x="5672138" y="6499225"/>
            <a:ext cx="3359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1pPr>
            <a:lvl2pPr marL="742950" indent="-28575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2pPr>
            <a:lvl3pPr marL="11430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3pPr>
            <a:lvl4pPr marL="16002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4pPr>
            <a:lvl5pPr marL="2057400" indent="-228600" algn="ctr">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35000"/>
              </a:spcBef>
              <a:spcAft>
                <a:spcPct val="15000"/>
              </a:spcAft>
              <a:buClr>
                <a:schemeClr val="accent2"/>
              </a:buClr>
              <a:buFont typeface="Wingdings" panose="05000000000000000000" pitchFamily="2" charset="2"/>
              <a:defRPr b="1">
                <a:solidFill>
                  <a:schemeClr val="tx1"/>
                </a:solidFill>
                <a:latin typeface="Arial" panose="020B0604020202020204" pitchFamily="34" charset="0"/>
                <a:ea typeface="ＭＳ Ｐゴシック" panose="020B0600070205080204" pitchFamily="50" charset="-128"/>
              </a:defRPr>
            </a:lvl9pPr>
          </a:lstStyle>
          <a:p>
            <a:pPr algn="r">
              <a:spcBef>
                <a:spcPct val="0"/>
              </a:spcBef>
              <a:spcAft>
                <a:spcPct val="0"/>
              </a:spcAft>
              <a:buClrTx/>
              <a:buFontTx/>
              <a:buNone/>
              <a:defRPr/>
            </a:pPr>
            <a:r>
              <a:rPr lang="en-US" altLang="ja-JP" sz="1000" b="0" dirty="0">
                <a:solidFill>
                  <a:schemeClr val="bg1"/>
                </a:solidFill>
                <a:latin typeface="メイリオ" panose="020B0604030504040204" pitchFamily="50" charset="-128"/>
                <a:ea typeface="メイリオ" panose="020B0604030504040204" pitchFamily="50" charset="-128"/>
              </a:rPr>
              <a:t>© 2022 IBM Corporation</a:t>
            </a:r>
          </a:p>
        </p:txBody>
      </p:sp>
      <p:pic>
        <p:nvPicPr>
          <p:cNvPr id="1033" name="Picture 20" descr="ibm_light_gray_logo_300dpi">
            <a:extLst>
              <a:ext uri="{FF2B5EF4-FFF2-40B4-BE49-F238E27FC236}">
                <a16:creationId xmlns:a16="http://schemas.microsoft.com/office/drawing/2014/main" id="{2C1BB985-55B6-DC40-BD41-F86DADA38119}"/>
              </a:ext>
            </a:extLst>
          </p:cNvPr>
          <p:cNvPicPr>
            <a:picLocks noChangeAspect="1" noChangeArrowheads="1"/>
          </p:cNvPicPr>
          <p:nvPr userDrawn="1"/>
        </p:nvPicPr>
        <p:blipFill>
          <a:blip r:embed="rId11">
            <a:clrChange>
              <a:clrFrom>
                <a:srgbClr val="7889FB"/>
              </a:clrFrom>
              <a:clrTo>
                <a:srgbClr val="7889FB">
                  <a:alpha val="0"/>
                </a:srgbClr>
              </a:clrTo>
            </a:clrChange>
            <a:extLst>
              <a:ext uri="{28A0092B-C50C-407E-A947-70E740481C1C}">
                <a14:useLocalDpi xmlns:a14="http://schemas.microsoft.com/office/drawing/2010/main" val="0"/>
              </a:ext>
            </a:extLst>
          </a:blip>
          <a:srcRect r="6667"/>
          <a:stretch>
            <a:fillRect/>
          </a:stretch>
        </p:blipFill>
        <p:spPr bwMode="invGray">
          <a:xfrm>
            <a:off x="8461375" y="61913"/>
            <a:ext cx="62230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34" name="Line 21">
            <a:extLst>
              <a:ext uri="{FF2B5EF4-FFF2-40B4-BE49-F238E27FC236}">
                <a16:creationId xmlns:a16="http://schemas.microsoft.com/office/drawing/2014/main" id="{A34D282D-766B-F24B-8F35-B14E06307C09}"/>
              </a:ext>
            </a:extLst>
          </p:cNvPr>
          <p:cNvSpPr>
            <a:spLocks noChangeShapeType="1"/>
          </p:cNvSpPr>
          <p:nvPr userDrawn="1"/>
        </p:nvSpPr>
        <p:spPr bwMode="black">
          <a:xfrm>
            <a:off x="1447800" y="147638"/>
            <a:ext cx="0" cy="23495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メイリオ" panose="020B0604030504040204" pitchFamily="50" charset="-128"/>
              <a:ea typeface="メイリオ" panose="020B0604030504040204" pitchFamily="50" charset="-128"/>
            </a:endParaRPr>
          </a:p>
        </p:txBody>
      </p:sp>
      <p:sp>
        <p:nvSpPr>
          <p:cNvPr id="1035" name="Line 22">
            <a:extLst>
              <a:ext uri="{FF2B5EF4-FFF2-40B4-BE49-F238E27FC236}">
                <a16:creationId xmlns:a16="http://schemas.microsoft.com/office/drawing/2014/main" id="{9EBE25EA-251E-504A-A4D6-F8DD07E6EE69}"/>
              </a:ext>
            </a:extLst>
          </p:cNvPr>
          <p:cNvSpPr>
            <a:spLocks noChangeShapeType="1"/>
          </p:cNvSpPr>
          <p:nvPr userDrawn="1"/>
        </p:nvSpPr>
        <p:spPr bwMode="black">
          <a:xfrm>
            <a:off x="1447800" y="6475413"/>
            <a:ext cx="0" cy="192087"/>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メイリオ" panose="020B0604030504040204" pitchFamily="50" charset="-128"/>
              <a:ea typeface="メイリオ"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1" r:id="rId3"/>
    <p:sldLayoutId id="2147483712" r:id="rId4"/>
    <p:sldLayoutId id="2147483713" r:id="rId5"/>
    <p:sldLayoutId id="2147483714" r:id="rId6"/>
    <p:sldLayoutId id="2147483716" r:id="rId7"/>
  </p:sldLayoutIdLst>
  <p:transition>
    <p:fade/>
  </p:transition>
  <p:hf hdr="0" ftr="0" dt="0"/>
  <p:txStyles>
    <p:titleStyle>
      <a:lvl1pPr algn="l" rtl="0" eaLnBrk="0" fontAlgn="base" hangingPunct="0">
        <a:lnSpc>
          <a:spcPct val="90000"/>
        </a:lnSpc>
        <a:spcBef>
          <a:spcPct val="0"/>
        </a:spcBef>
        <a:spcAft>
          <a:spcPct val="0"/>
        </a:spcAft>
        <a:defRPr sz="2800" kern="1200">
          <a:solidFill>
            <a:schemeClr val="accent1"/>
          </a:solidFill>
          <a:latin typeface="メイリオ" panose="020B0604030504040204" pitchFamily="50" charset="-128"/>
          <a:ea typeface="メイリオ" panose="020B0604030504040204" pitchFamily="50" charset="-128"/>
          <a:cs typeface="+mj-cs"/>
        </a:defRPr>
      </a:lvl1pPr>
      <a:lvl2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2pPr>
      <a:lvl3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3pPr>
      <a:lvl4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4pPr>
      <a:lvl5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5pPr>
      <a:lvl6pPr marL="4572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6pPr>
      <a:lvl7pPr marL="9144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7pPr>
      <a:lvl8pPr marL="13716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8pPr>
      <a:lvl9pPr marL="18288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9pPr>
    </p:titleStyle>
    <p:bodyStyle>
      <a:lvl1pPr marL="228600" indent="-228600" algn="l" rtl="0" eaLnBrk="0" fontAlgn="base" hangingPunct="0">
        <a:spcBef>
          <a:spcPct val="0"/>
        </a:spcBef>
        <a:spcAft>
          <a:spcPct val="0"/>
        </a:spcAft>
        <a:buClr>
          <a:schemeClr val="accent2"/>
        </a:buClr>
        <a:buFont typeface="Wingdings" pitchFamily="2" charset="2"/>
        <a:buChar char="§"/>
        <a:defRPr kern="1200">
          <a:solidFill>
            <a:schemeClr val="tx1"/>
          </a:solidFill>
          <a:latin typeface="メイリオ" panose="020B0604030504040204" pitchFamily="50" charset="-128"/>
          <a:ea typeface="メイリオ" panose="020B0604030504040204" pitchFamily="50" charset="-128"/>
          <a:cs typeface="+mn-cs"/>
        </a:defRPr>
      </a:lvl1pPr>
      <a:lvl2pPr marL="750888" indent="-285750" algn="l" rtl="0" eaLnBrk="0" fontAlgn="base" hangingPunct="0">
        <a:spcBef>
          <a:spcPct val="25000"/>
        </a:spcBef>
        <a:spcAft>
          <a:spcPct val="15000"/>
        </a:spcAft>
        <a:buClr>
          <a:schemeClr val="accent2"/>
        </a:buClr>
        <a:buFont typeface="Arial" panose="020B0604020202020204" pitchFamily="34" charset="0"/>
        <a:buChar char="–"/>
        <a:defRPr sz="1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Clr>
          <a:schemeClr val="accent2"/>
        </a:buClr>
        <a:buFont typeface="Arial" panose="020B0604020202020204" pitchFamily="34" charset="0"/>
        <a:buChar char="–"/>
        <a:defRPr sz="1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Clr>
          <a:schemeClr val="accent2"/>
        </a:buClr>
        <a:buChar char="–"/>
        <a:defRPr sz="14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Clr>
          <a:schemeClr val="accent2"/>
        </a:buClr>
        <a:buFont typeface="Arial" panose="020B0604020202020204" pitchFamily="34" charset="0"/>
        <a:buChar char="–"/>
        <a:defRPr sz="14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F418705A-CFD9-E94B-9E94-FDCA9BC0AFF3}"/>
              </a:ext>
            </a:extLst>
          </p:cNvPr>
          <p:cNvSpPr>
            <a:spLocks noGrp="1" noChangeArrowheads="1"/>
          </p:cNvSpPr>
          <p:nvPr>
            <p:ph type="ctrTitle"/>
          </p:nvPr>
        </p:nvSpPr>
        <p:spPr>
          <a:xfrm>
            <a:off x="179388" y="2636838"/>
            <a:ext cx="8618537" cy="936625"/>
          </a:xfrm>
        </p:spPr>
        <p:txBody>
          <a:bodyPr/>
          <a:lstStyle/>
          <a:p>
            <a:r>
              <a:rPr lang="ja-JP" altLang="en-US" dirty="0">
                <a:latin typeface="メイリオ" panose="020B0604030504040204" pitchFamily="50" charset="-128"/>
                <a:ea typeface="メイリオ" panose="020B0604030504040204" pitchFamily="50" charset="-128"/>
              </a:rPr>
              <a:t>「システム技術支援サービス（</a:t>
            </a:r>
            <a:r>
              <a:rPr lang="en-US" altLang="ja-JP" dirty="0">
                <a:latin typeface="メイリオ" panose="020B0604030504040204" pitchFamily="50" charset="-128"/>
                <a:ea typeface="メイリオ" panose="020B0604030504040204" pitchFamily="50" charset="-128"/>
              </a:rPr>
              <a:t>STSS</a:t>
            </a:r>
            <a:r>
              <a:rPr lang="ja-JP" altLang="en-US" dirty="0">
                <a:latin typeface="メイリオ" panose="020B0604030504040204" pitchFamily="50" charset="-128"/>
                <a:ea typeface="メイリオ" panose="020B0604030504040204" pitchFamily="50" charset="-128"/>
              </a:rPr>
              <a:t>）」</a:t>
            </a:r>
            <a:br>
              <a:rPr lang="ja-JP" altLang="en-US"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ご説明資料</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スライド番号プレースホルダー 3">
            <a:extLst>
              <a:ext uri="{FF2B5EF4-FFF2-40B4-BE49-F238E27FC236}">
                <a16:creationId xmlns:a16="http://schemas.microsoft.com/office/drawing/2014/main" id="{D922AB07-4B60-A94C-9860-E209C79D1BC9}"/>
              </a:ext>
            </a:extLst>
          </p:cNvPr>
          <p:cNvSpPr>
            <a:spLocks noGrp="1"/>
          </p:cNvSpPr>
          <p:nvPr>
            <p:ph type="sldNum" sz="quarter" idx="10"/>
          </p:nvPr>
        </p:nvSpPr>
        <p:spPr/>
        <p:txBody>
          <a:bodyPr/>
          <a:lstStyle/>
          <a:p>
            <a:fld id="{D98F3B51-F244-2B4E-BE51-D7DBA8FC8A9D}" type="slidenum">
              <a:rPr lang="en-US" altLang="ja-JP"/>
              <a:pPr/>
              <a:t>10</a:t>
            </a:fld>
            <a:endParaRPr lang="en-US" altLang="ja-JP" dirty="0"/>
          </a:p>
        </p:txBody>
      </p:sp>
      <p:sp>
        <p:nvSpPr>
          <p:cNvPr id="440376" name="Rectangle 56">
            <a:extLst>
              <a:ext uri="{FF2B5EF4-FFF2-40B4-BE49-F238E27FC236}">
                <a16:creationId xmlns:a16="http://schemas.microsoft.com/office/drawing/2014/main" id="{0DAAF2BF-1EE1-134F-9F3A-D1CE90CE5346}"/>
              </a:ext>
            </a:extLst>
          </p:cNvPr>
          <p:cNvSpPr>
            <a:spLocks noGrp="1" noChangeArrowheads="1"/>
          </p:cNvSpPr>
          <p:nvPr>
            <p:ph type="title"/>
          </p:nvPr>
        </p:nvSpPr>
        <p:spPr>
          <a:xfrm>
            <a:off x="250825" y="427038"/>
            <a:ext cx="8245475" cy="498475"/>
          </a:xfrm>
          <a:noFill/>
          <a:ln/>
        </p:spPr>
        <p:txBody>
          <a:bodyPr/>
          <a:lstStyle/>
          <a:p>
            <a:r>
              <a:rPr lang="en-US" altLang="ja-JP" sz="2400" b="1" dirty="0"/>
              <a:t>STSS</a:t>
            </a:r>
            <a:r>
              <a:rPr lang="ja-JP" altLang="en-US" sz="2400" b="1" dirty="0"/>
              <a:t>サービスメニュー</a:t>
            </a:r>
          </a:p>
        </p:txBody>
      </p:sp>
      <p:sp>
        <p:nvSpPr>
          <p:cNvPr id="440378" name="Rectangle 58">
            <a:extLst>
              <a:ext uri="{FF2B5EF4-FFF2-40B4-BE49-F238E27FC236}">
                <a16:creationId xmlns:a16="http://schemas.microsoft.com/office/drawing/2014/main" id="{5F36840F-5DDA-3A41-AEBE-09A59DD534B9}"/>
              </a:ext>
            </a:extLst>
          </p:cNvPr>
          <p:cNvSpPr>
            <a:spLocks noChangeArrowheads="1"/>
          </p:cNvSpPr>
          <p:nvPr/>
        </p:nvSpPr>
        <p:spPr bwMode="auto">
          <a:xfrm>
            <a:off x="2180557" y="6316663"/>
            <a:ext cx="3280612" cy="146050"/>
          </a:xfrm>
          <a:prstGeom prst="rect">
            <a:avLst/>
          </a:prstGeom>
          <a:gradFill rotWithShape="1">
            <a:gsLst>
              <a:gs pos="0">
                <a:srgbClr val="CCFFCC">
                  <a:gamma/>
                  <a:shade val="46275"/>
                  <a:invGamma/>
                </a:srgbClr>
              </a:gs>
              <a:gs pos="50000">
                <a:srgbClr val="CCFFCC"/>
              </a:gs>
              <a:gs pos="100000">
                <a:srgbClr val="CCFFCC">
                  <a:gamma/>
                  <a:shade val="46275"/>
                  <a:invGamma/>
                </a:srgbClr>
              </a:gs>
            </a:gsLst>
            <a:lin ang="5400000" scaled="1"/>
          </a:gra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dirty="0">
                <a:latin typeface="メイリオ" panose="020B0604030504040204" pitchFamily="50" charset="-128"/>
                <a:ea typeface="メイリオ" panose="020B0604030504040204" pitchFamily="50" charset="-128"/>
              </a:rPr>
              <a:t>Price</a:t>
            </a:r>
          </a:p>
        </p:txBody>
      </p:sp>
      <p:sp>
        <p:nvSpPr>
          <p:cNvPr id="440379" name="Rectangle 59">
            <a:extLst>
              <a:ext uri="{FF2B5EF4-FFF2-40B4-BE49-F238E27FC236}">
                <a16:creationId xmlns:a16="http://schemas.microsoft.com/office/drawing/2014/main" id="{DF0E6867-6210-7A4E-A728-7AA915029723}"/>
              </a:ext>
            </a:extLst>
          </p:cNvPr>
          <p:cNvSpPr>
            <a:spLocks noChangeArrowheads="1"/>
          </p:cNvSpPr>
          <p:nvPr/>
        </p:nvSpPr>
        <p:spPr bwMode="auto">
          <a:xfrm>
            <a:off x="1706564" y="1190625"/>
            <a:ext cx="268287" cy="5099050"/>
          </a:xfrm>
          <a:prstGeom prst="rect">
            <a:avLst/>
          </a:prstGeom>
          <a:gradFill rotWithShape="1">
            <a:gsLst>
              <a:gs pos="0">
                <a:srgbClr val="FFCCFF">
                  <a:gamma/>
                  <a:shade val="46275"/>
                  <a:invGamma/>
                </a:srgbClr>
              </a:gs>
              <a:gs pos="50000">
                <a:srgbClr val="FFCCFF"/>
              </a:gs>
              <a:gs pos="100000">
                <a:srgbClr val="FFCCFF">
                  <a:gamma/>
                  <a:shade val="46275"/>
                  <a:invGamma/>
                </a:srgbClr>
              </a:gs>
            </a:gsLst>
            <a:lin ang="0" scaled="1"/>
          </a:gra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eaLnBrk="0" hangingPunct="0">
              <a:spcBef>
                <a:spcPct val="0"/>
              </a:spcBef>
              <a:spcAft>
                <a:spcPct val="0"/>
              </a:spcAft>
              <a:buClrTx/>
              <a:buFontTx/>
              <a:buNone/>
            </a:pPr>
            <a:r>
              <a:rPr lang="en-US" altLang="ja-JP" sz="1200" dirty="0">
                <a:latin typeface="メイリオ" panose="020B0604030504040204" pitchFamily="50" charset="-128"/>
                <a:ea typeface="メイリオ" panose="020B0604030504040204" pitchFamily="50" charset="-128"/>
              </a:rPr>
              <a:t>Mission</a:t>
            </a:r>
            <a:r>
              <a:rPr lang="en-US" altLang="ja-JP" sz="1200" b="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Critical</a:t>
            </a:r>
          </a:p>
        </p:txBody>
      </p:sp>
      <p:sp>
        <p:nvSpPr>
          <p:cNvPr id="440380" name="Text Box 60">
            <a:extLst>
              <a:ext uri="{FF2B5EF4-FFF2-40B4-BE49-F238E27FC236}">
                <a16:creationId xmlns:a16="http://schemas.microsoft.com/office/drawing/2014/main" id="{0CFA8B66-0010-1F47-8624-D68B0F66CBB9}"/>
              </a:ext>
            </a:extLst>
          </p:cNvPr>
          <p:cNvSpPr txBox="1">
            <a:spLocks noChangeArrowheads="1"/>
          </p:cNvSpPr>
          <p:nvPr/>
        </p:nvSpPr>
        <p:spPr bwMode="auto">
          <a:xfrm>
            <a:off x="1537787" y="792163"/>
            <a:ext cx="688009" cy="33855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spcAft>
                <a:spcPct val="0"/>
              </a:spcAft>
              <a:buClrTx/>
              <a:buFontTx/>
              <a:buNone/>
            </a:pPr>
            <a:r>
              <a:rPr lang="en-US" altLang="ja-JP" sz="1600" dirty="0">
                <a:latin typeface="メイリオ" panose="020B0604030504040204" pitchFamily="50" charset="-128"/>
                <a:ea typeface="メイリオ" panose="020B0604030504040204" pitchFamily="50" charset="-128"/>
              </a:rPr>
              <a:t>High</a:t>
            </a:r>
          </a:p>
        </p:txBody>
      </p:sp>
      <p:sp>
        <p:nvSpPr>
          <p:cNvPr id="440381" name="Text Box 61">
            <a:extLst>
              <a:ext uri="{FF2B5EF4-FFF2-40B4-BE49-F238E27FC236}">
                <a16:creationId xmlns:a16="http://schemas.microsoft.com/office/drawing/2014/main" id="{83E751C2-141D-0647-AC3C-28844CC725F4}"/>
              </a:ext>
            </a:extLst>
          </p:cNvPr>
          <p:cNvSpPr txBox="1">
            <a:spLocks noChangeArrowheads="1"/>
          </p:cNvSpPr>
          <p:nvPr/>
        </p:nvSpPr>
        <p:spPr bwMode="auto">
          <a:xfrm>
            <a:off x="1533526" y="6213475"/>
            <a:ext cx="624082" cy="33855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spcAft>
                <a:spcPct val="0"/>
              </a:spcAft>
              <a:buClrTx/>
              <a:buFontTx/>
              <a:buNone/>
            </a:pPr>
            <a:r>
              <a:rPr lang="en-US" altLang="ja-JP" sz="1600" dirty="0">
                <a:latin typeface="メイリオ" panose="020B0604030504040204" pitchFamily="50" charset="-128"/>
                <a:ea typeface="メイリオ" panose="020B0604030504040204" pitchFamily="50" charset="-128"/>
              </a:rPr>
              <a:t>Low</a:t>
            </a:r>
          </a:p>
        </p:txBody>
      </p:sp>
      <p:sp>
        <p:nvSpPr>
          <p:cNvPr id="440382" name="Text Box 62">
            <a:extLst>
              <a:ext uri="{FF2B5EF4-FFF2-40B4-BE49-F238E27FC236}">
                <a16:creationId xmlns:a16="http://schemas.microsoft.com/office/drawing/2014/main" id="{6E118C02-A925-9F4B-BD98-42B66C82F025}"/>
              </a:ext>
            </a:extLst>
          </p:cNvPr>
          <p:cNvSpPr txBox="1">
            <a:spLocks noChangeArrowheads="1"/>
          </p:cNvSpPr>
          <p:nvPr/>
        </p:nvSpPr>
        <p:spPr bwMode="auto">
          <a:xfrm>
            <a:off x="5458912" y="6194425"/>
            <a:ext cx="690562" cy="33655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0"/>
              </a:spcBef>
              <a:spcAft>
                <a:spcPct val="0"/>
              </a:spcAft>
              <a:buClrTx/>
              <a:buFontTx/>
              <a:buNone/>
            </a:pPr>
            <a:r>
              <a:rPr lang="en-US" altLang="ja-JP" sz="1600" dirty="0">
                <a:latin typeface="メイリオ" panose="020B0604030504040204" pitchFamily="50" charset="-128"/>
                <a:ea typeface="メイリオ" panose="020B0604030504040204" pitchFamily="50" charset="-128"/>
              </a:rPr>
              <a:t>High</a:t>
            </a:r>
          </a:p>
        </p:txBody>
      </p:sp>
      <p:sp>
        <p:nvSpPr>
          <p:cNvPr id="440383" name="Rectangle 63">
            <a:extLst>
              <a:ext uri="{FF2B5EF4-FFF2-40B4-BE49-F238E27FC236}">
                <a16:creationId xmlns:a16="http://schemas.microsoft.com/office/drawing/2014/main" id="{2F0AC769-E0B4-A74B-861F-3461A0882A9A}"/>
              </a:ext>
            </a:extLst>
          </p:cNvPr>
          <p:cNvSpPr>
            <a:spLocks noChangeArrowheads="1"/>
          </p:cNvSpPr>
          <p:nvPr/>
        </p:nvSpPr>
        <p:spPr bwMode="auto">
          <a:xfrm>
            <a:off x="2133099" y="5638800"/>
            <a:ext cx="1058863" cy="392113"/>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24H </a:t>
            </a:r>
            <a:r>
              <a:rPr lang="ja-JP" altLang="en-US" sz="1200" b="0" dirty="0">
                <a:latin typeface="メイリオ" panose="020B0604030504040204" pitchFamily="50" charset="-128"/>
                <a:ea typeface="メイリオ" panose="020B0604030504040204" pitchFamily="50" charset="-128"/>
              </a:rPr>
              <a:t>受付窓口</a:t>
            </a:r>
          </a:p>
        </p:txBody>
      </p:sp>
      <p:sp>
        <p:nvSpPr>
          <p:cNvPr id="440385" name="Rectangle 65">
            <a:extLst>
              <a:ext uri="{FF2B5EF4-FFF2-40B4-BE49-F238E27FC236}">
                <a16:creationId xmlns:a16="http://schemas.microsoft.com/office/drawing/2014/main" id="{5C7CCFAB-41D3-AD44-B223-5933AD550A78}"/>
              </a:ext>
            </a:extLst>
          </p:cNvPr>
          <p:cNvSpPr>
            <a:spLocks noChangeArrowheads="1"/>
          </p:cNvSpPr>
          <p:nvPr/>
        </p:nvSpPr>
        <p:spPr bwMode="auto">
          <a:xfrm>
            <a:off x="3304674" y="5637213"/>
            <a:ext cx="1046163" cy="404812"/>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24H </a:t>
            </a:r>
            <a:r>
              <a:rPr lang="ja-JP" altLang="en-US" sz="1200" b="0" dirty="0">
                <a:latin typeface="メイリオ" panose="020B0604030504040204" pitchFamily="50" charset="-128"/>
                <a:ea typeface="メイリオ" panose="020B0604030504040204" pitchFamily="50" charset="-128"/>
              </a:rPr>
              <a:t>受付窓口</a:t>
            </a:r>
          </a:p>
        </p:txBody>
      </p:sp>
      <p:sp>
        <p:nvSpPr>
          <p:cNvPr id="440387" name="Rectangle 67">
            <a:extLst>
              <a:ext uri="{FF2B5EF4-FFF2-40B4-BE49-F238E27FC236}">
                <a16:creationId xmlns:a16="http://schemas.microsoft.com/office/drawing/2014/main" id="{B9733CBE-5D2E-B448-B9A7-4487F33E805E}"/>
              </a:ext>
            </a:extLst>
          </p:cNvPr>
          <p:cNvSpPr>
            <a:spLocks noChangeArrowheads="1"/>
          </p:cNvSpPr>
          <p:nvPr/>
        </p:nvSpPr>
        <p:spPr bwMode="auto">
          <a:xfrm>
            <a:off x="3306262" y="1425575"/>
            <a:ext cx="1058862" cy="377825"/>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お客様担当</a:t>
            </a:r>
          </a:p>
        </p:txBody>
      </p:sp>
      <p:sp>
        <p:nvSpPr>
          <p:cNvPr id="440388" name="Rectangle 68">
            <a:extLst>
              <a:ext uri="{FF2B5EF4-FFF2-40B4-BE49-F238E27FC236}">
                <a16:creationId xmlns:a16="http://schemas.microsoft.com/office/drawing/2014/main" id="{51B7953A-2F1D-2045-A248-633C0A7FC6A1}"/>
              </a:ext>
            </a:extLst>
          </p:cNvPr>
          <p:cNvSpPr>
            <a:spLocks noChangeArrowheads="1"/>
          </p:cNvSpPr>
          <p:nvPr/>
        </p:nvSpPr>
        <p:spPr bwMode="auto">
          <a:xfrm>
            <a:off x="3306262" y="1852613"/>
            <a:ext cx="1058862" cy="379412"/>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月次報告</a:t>
            </a:r>
          </a:p>
        </p:txBody>
      </p:sp>
      <p:sp>
        <p:nvSpPr>
          <p:cNvPr id="440392" name="Rectangle 72">
            <a:extLst>
              <a:ext uri="{FF2B5EF4-FFF2-40B4-BE49-F238E27FC236}">
                <a16:creationId xmlns:a16="http://schemas.microsoft.com/office/drawing/2014/main" id="{4E8D2A65-B58F-5A4F-BB6B-39B80860D3AC}"/>
              </a:ext>
            </a:extLst>
          </p:cNvPr>
          <p:cNvSpPr>
            <a:spLocks noChangeArrowheads="1"/>
          </p:cNvSpPr>
          <p:nvPr/>
        </p:nvSpPr>
        <p:spPr bwMode="auto">
          <a:xfrm>
            <a:off x="2131512" y="3918734"/>
            <a:ext cx="1057275" cy="392113"/>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24H </a:t>
            </a:r>
            <a:r>
              <a:rPr lang="ja-JP" altLang="en-US" sz="1000" b="0" dirty="0">
                <a:latin typeface="メイリオ" panose="020B0604030504040204" pitchFamily="50" charset="-128"/>
                <a:ea typeface="メイリオ" panose="020B0604030504040204" pitchFamily="50" charset="-128"/>
              </a:rPr>
              <a:t>問題対応</a:t>
            </a:r>
            <a:endParaRPr lang="en-US" altLang="ja-JP" sz="1000" b="0" dirty="0">
              <a:latin typeface="メイリオ" panose="020B0604030504040204" pitchFamily="50" charset="-128"/>
              <a:ea typeface="メイリオ" panose="020B0604030504040204" pitchFamily="50" charset="-128"/>
            </a:endParaRPr>
          </a:p>
          <a:p>
            <a:pPr eaLnBrk="0" hangingPunct="0">
              <a:spcBef>
                <a:spcPct val="0"/>
              </a:spcBef>
              <a:spcAft>
                <a:spcPct val="0"/>
              </a:spcAft>
              <a:buClrTx/>
              <a:buFontTx/>
              <a:buNone/>
            </a:pPr>
            <a:r>
              <a:rPr lang="ja-JP" altLang="en-US" sz="800" b="0" dirty="0">
                <a:latin typeface="メイリオ" panose="020B0604030504040204" pitchFamily="50" charset="-128"/>
                <a:ea typeface="メイリオ" panose="020B0604030504040204" pitchFamily="50" charset="-128"/>
              </a:rPr>
              <a:t>（*</a:t>
            </a:r>
            <a:r>
              <a:rPr lang="en-US" altLang="ja-JP" sz="800" b="0" dirty="0">
                <a:latin typeface="メイリオ" panose="020B0604030504040204" pitchFamily="50" charset="-128"/>
                <a:ea typeface="メイリオ" panose="020B0604030504040204" pitchFamily="50" charset="-128"/>
              </a:rPr>
              <a:t>1</a:t>
            </a:r>
            <a:r>
              <a:rPr lang="ja-JP" altLang="en-US" sz="800" b="0" dirty="0">
                <a:latin typeface="メイリオ" panose="020B0604030504040204" pitchFamily="50" charset="-128"/>
                <a:ea typeface="メイリオ" panose="020B0604030504040204" pitchFamily="50" charset="-128"/>
              </a:rPr>
              <a:t>）</a:t>
            </a:r>
          </a:p>
        </p:txBody>
      </p:sp>
      <p:sp>
        <p:nvSpPr>
          <p:cNvPr id="440394" name="Rectangle 74">
            <a:extLst>
              <a:ext uri="{FF2B5EF4-FFF2-40B4-BE49-F238E27FC236}">
                <a16:creationId xmlns:a16="http://schemas.microsoft.com/office/drawing/2014/main" id="{0BF7DEDA-DD50-CA41-B76A-74D138301128}"/>
              </a:ext>
            </a:extLst>
          </p:cNvPr>
          <p:cNvSpPr>
            <a:spLocks noChangeArrowheads="1"/>
          </p:cNvSpPr>
          <p:nvPr/>
        </p:nvSpPr>
        <p:spPr bwMode="auto">
          <a:xfrm>
            <a:off x="4479424" y="1433513"/>
            <a:ext cx="1058863" cy="392112"/>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お客様担当</a:t>
            </a:r>
          </a:p>
        </p:txBody>
      </p:sp>
      <p:sp>
        <p:nvSpPr>
          <p:cNvPr id="440395" name="Rectangle 75">
            <a:extLst>
              <a:ext uri="{FF2B5EF4-FFF2-40B4-BE49-F238E27FC236}">
                <a16:creationId xmlns:a16="http://schemas.microsoft.com/office/drawing/2014/main" id="{B4AD2216-CF73-084E-AF30-6AAB8542E51C}"/>
              </a:ext>
            </a:extLst>
          </p:cNvPr>
          <p:cNvSpPr>
            <a:spLocks noChangeArrowheads="1"/>
          </p:cNvSpPr>
          <p:nvPr/>
        </p:nvSpPr>
        <p:spPr bwMode="auto">
          <a:xfrm>
            <a:off x="4477837" y="1849438"/>
            <a:ext cx="1057275" cy="392112"/>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月次報告</a:t>
            </a:r>
          </a:p>
        </p:txBody>
      </p:sp>
      <p:sp>
        <p:nvSpPr>
          <p:cNvPr id="440396" name="Rectangle 76">
            <a:extLst>
              <a:ext uri="{FF2B5EF4-FFF2-40B4-BE49-F238E27FC236}">
                <a16:creationId xmlns:a16="http://schemas.microsoft.com/office/drawing/2014/main" id="{EDAC0A84-561D-0546-88E3-03D9E60CACCA}"/>
              </a:ext>
            </a:extLst>
          </p:cNvPr>
          <p:cNvSpPr>
            <a:spLocks noChangeArrowheads="1"/>
          </p:cNvSpPr>
          <p:nvPr/>
        </p:nvSpPr>
        <p:spPr bwMode="auto">
          <a:xfrm>
            <a:off x="3307849" y="2273300"/>
            <a:ext cx="1057275" cy="392113"/>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案件進捗管理</a:t>
            </a:r>
          </a:p>
        </p:txBody>
      </p:sp>
      <p:sp>
        <p:nvSpPr>
          <p:cNvPr id="440397" name="Rectangle 77">
            <a:extLst>
              <a:ext uri="{FF2B5EF4-FFF2-40B4-BE49-F238E27FC236}">
                <a16:creationId xmlns:a16="http://schemas.microsoft.com/office/drawing/2014/main" id="{C63B8E8A-5571-6546-9062-BF4F7EAA7ED6}"/>
              </a:ext>
            </a:extLst>
          </p:cNvPr>
          <p:cNvSpPr>
            <a:spLocks noChangeArrowheads="1"/>
          </p:cNvSpPr>
          <p:nvPr/>
        </p:nvSpPr>
        <p:spPr bwMode="auto">
          <a:xfrm>
            <a:off x="4481012" y="2274888"/>
            <a:ext cx="1057275" cy="392112"/>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案件進捗管理</a:t>
            </a:r>
          </a:p>
        </p:txBody>
      </p:sp>
      <p:sp>
        <p:nvSpPr>
          <p:cNvPr id="440398" name="Rectangle 78">
            <a:extLst>
              <a:ext uri="{FF2B5EF4-FFF2-40B4-BE49-F238E27FC236}">
                <a16:creationId xmlns:a16="http://schemas.microsoft.com/office/drawing/2014/main" id="{49A88AD0-FC46-AE4A-8873-F44FFC2C01C6}"/>
              </a:ext>
            </a:extLst>
          </p:cNvPr>
          <p:cNvSpPr>
            <a:spLocks noChangeArrowheads="1"/>
          </p:cNvSpPr>
          <p:nvPr/>
        </p:nvSpPr>
        <p:spPr bwMode="auto">
          <a:xfrm>
            <a:off x="4474662" y="995363"/>
            <a:ext cx="1055687" cy="390525"/>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オンサイト支援</a:t>
            </a:r>
            <a:endParaRPr lang="en-US" altLang="ja-JP" sz="1000" b="0" dirty="0">
              <a:latin typeface="メイリオ" panose="020B0604030504040204" pitchFamily="50" charset="-128"/>
              <a:ea typeface="メイリオ" panose="020B0604030504040204" pitchFamily="50" charset="-128"/>
            </a:endParaRPr>
          </a:p>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（オプション）</a:t>
            </a:r>
          </a:p>
        </p:txBody>
      </p:sp>
      <p:sp>
        <p:nvSpPr>
          <p:cNvPr id="440399" name="Rectangle 79">
            <a:extLst>
              <a:ext uri="{FF2B5EF4-FFF2-40B4-BE49-F238E27FC236}">
                <a16:creationId xmlns:a16="http://schemas.microsoft.com/office/drawing/2014/main" id="{0E208DCC-9470-2642-BA17-B019178852B3}"/>
              </a:ext>
            </a:extLst>
          </p:cNvPr>
          <p:cNvSpPr>
            <a:spLocks noChangeArrowheads="1"/>
          </p:cNvSpPr>
          <p:nvPr/>
        </p:nvSpPr>
        <p:spPr bwMode="auto">
          <a:xfrm>
            <a:off x="5708149" y="1058863"/>
            <a:ext cx="2038350" cy="301625"/>
          </a:xfrm>
          <a:prstGeom prst="rect">
            <a:avLst/>
          </a:prstGeom>
          <a:solidFill>
            <a:srgbClr val="FF99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資料収集・問題対応・</a:t>
            </a:r>
            <a:r>
              <a:rPr lang="en-US" altLang="ja-JP" sz="1200" dirty="0">
                <a:solidFill>
                  <a:schemeClr val="bg1"/>
                </a:solidFill>
                <a:latin typeface="メイリオ" panose="020B0604030504040204" pitchFamily="50" charset="-128"/>
                <a:ea typeface="メイリオ" panose="020B0604030504040204" pitchFamily="50" charset="-128"/>
              </a:rPr>
              <a:t>PTF</a:t>
            </a:r>
            <a:r>
              <a:rPr lang="ja-JP" altLang="en-US" sz="1200" dirty="0">
                <a:solidFill>
                  <a:schemeClr val="bg1"/>
                </a:solidFill>
                <a:latin typeface="メイリオ" panose="020B0604030504040204" pitchFamily="50" charset="-128"/>
                <a:ea typeface="メイリオ" panose="020B0604030504040204" pitchFamily="50" charset="-128"/>
              </a:rPr>
              <a:t>適用</a:t>
            </a:r>
          </a:p>
        </p:txBody>
      </p:sp>
      <p:sp>
        <p:nvSpPr>
          <p:cNvPr id="440400" name="Rectangle 80">
            <a:extLst>
              <a:ext uri="{FF2B5EF4-FFF2-40B4-BE49-F238E27FC236}">
                <a16:creationId xmlns:a16="http://schemas.microsoft.com/office/drawing/2014/main" id="{901CB5DA-FF4A-C84E-B7D6-4EFE42651BDD}"/>
              </a:ext>
            </a:extLst>
          </p:cNvPr>
          <p:cNvSpPr>
            <a:spLocks noChangeArrowheads="1"/>
          </p:cNvSpPr>
          <p:nvPr/>
        </p:nvSpPr>
        <p:spPr bwMode="auto">
          <a:xfrm>
            <a:off x="4461962" y="5637213"/>
            <a:ext cx="1071562" cy="392112"/>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24H </a:t>
            </a:r>
            <a:r>
              <a:rPr lang="ja-JP" altLang="en-US" sz="1200" b="0" dirty="0">
                <a:latin typeface="メイリオ" panose="020B0604030504040204" pitchFamily="50" charset="-128"/>
                <a:ea typeface="メイリオ" panose="020B0604030504040204" pitchFamily="50" charset="-128"/>
              </a:rPr>
              <a:t>受付窓口</a:t>
            </a:r>
          </a:p>
        </p:txBody>
      </p:sp>
      <p:sp>
        <p:nvSpPr>
          <p:cNvPr id="440401" name="Rectangle 81">
            <a:extLst>
              <a:ext uri="{FF2B5EF4-FFF2-40B4-BE49-F238E27FC236}">
                <a16:creationId xmlns:a16="http://schemas.microsoft.com/office/drawing/2014/main" id="{F9D87157-B5B2-8240-92B4-795B5B8C42A6}"/>
              </a:ext>
            </a:extLst>
          </p:cNvPr>
          <p:cNvSpPr>
            <a:spLocks noChangeArrowheads="1"/>
          </p:cNvSpPr>
          <p:nvPr/>
        </p:nvSpPr>
        <p:spPr bwMode="auto">
          <a:xfrm>
            <a:off x="4463549" y="3918734"/>
            <a:ext cx="1066800" cy="388938"/>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24H </a:t>
            </a:r>
            <a:r>
              <a:rPr lang="ja-JP" altLang="en-US" sz="1000" b="0" dirty="0">
                <a:latin typeface="メイリオ" panose="020B0604030504040204" pitchFamily="50" charset="-128"/>
                <a:ea typeface="メイリオ" panose="020B0604030504040204" pitchFamily="50" charset="-128"/>
              </a:rPr>
              <a:t>問題対応</a:t>
            </a:r>
            <a:endParaRPr lang="en-US" altLang="ja-JP" sz="1000" b="0" dirty="0">
              <a:latin typeface="メイリオ" panose="020B0604030504040204" pitchFamily="50" charset="-128"/>
              <a:ea typeface="メイリオ" panose="020B0604030504040204" pitchFamily="50" charset="-128"/>
            </a:endParaRPr>
          </a:p>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a:t>
            </a:r>
            <a:r>
              <a:rPr lang="en-US" altLang="ja-JP" sz="1000" b="0" dirty="0">
                <a:latin typeface="メイリオ" panose="020B0604030504040204" pitchFamily="50" charset="-128"/>
                <a:ea typeface="メイリオ" panose="020B0604030504040204" pitchFamily="50" charset="-128"/>
              </a:rPr>
              <a:t>1</a:t>
            </a:r>
            <a:r>
              <a:rPr lang="ja-JP" altLang="en-US" sz="1000" b="0" dirty="0">
                <a:latin typeface="メイリオ" panose="020B0604030504040204" pitchFamily="50" charset="-128"/>
                <a:ea typeface="メイリオ" panose="020B0604030504040204" pitchFamily="50" charset="-128"/>
              </a:rPr>
              <a:t>）</a:t>
            </a:r>
          </a:p>
        </p:txBody>
      </p:sp>
      <p:sp>
        <p:nvSpPr>
          <p:cNvPr id="440403" name="Rectangle 83">
            <a:extLst>
              <a:ext uri="{FF2B5EF4-FFF2-40B4-BE49-F238E27FC236}">
                <a16:creationId xmlns:a16="http://schemas.microsoft.com/office/drawing/2014/main" id="{A924B40A-E854-3B4D-9D93-9254E53D0A78}"/>
              </a:ext>
            </a:extLst>
          </p:cNvPr>
          <p:cNvSpPr>
            <a:spLocks noChangeArrowheads="1"/>
          </p:cNvSpPr>
          <p:nvPr/>
        </p:nvSpPr>
        <p:spPr bwMode="auto">
          <a:xfrm>
            <a:off x="3306262" y="3918734"/>
            <a:ext cx="1054100" cy="392113"/>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24H </a:t>
            </a:r>
            <a:r>
              <a:rPr lang="ja-JP" altLang="en-US" sz="1000" b="0" dirty="0">
                <a:latin typeface="メイリオ" panose="020B0604030504040204" pitchFamily="50" charset="-128"/>
                <a:ea typeface="メイリオ" panose="020B0604030504040204" pitchFamily="50" charset="-128"/>
              </a:rPr>
              <a:t>問題対応</a:t>
            </a:r>
            <a:endParaRPr lang="en-US" altLang="ja-JP" sz="1000" b="0" dirty="0">
              <a:latin typeface="メイリオ" panose="020B0604030504040204" pitchFamily="50" charset="-128"/>
              <a:ea typeface="メイリオ" panose="020B0604030504040204" pitchFamily="50" charset="-128"/>
            </a:endParaRPr>
          </a:p>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a:t>
            </a:r>
            <a:r>
              <a:rPr lang="en-US" altLang="ja-JP" sz="1000" b="0" dirty="0">
                <a:latin typeface="メイリオ" panose="020B0604030504040204" pitchFamily="50" charset="-128"/>
                <a:ea typeface="メイリオ" panose="020B0604030504040204" pitchFamily="50" charset="-128"/>
              </a:rPr>
              <a:t>1</a:t>
            </a:r>
            <a:r>
              <a:rPr lang="ja-JP" altLang="en-US" sz="1000" b="0" dirty="0">
                <a:latin typeface="メイリオ" panose="020B0604030504040204" pitchFamily="50" charset="-128"/>
                <a:ea typeface="メイリオ" panose="020B0604030504040204" pitchFamily="50" charset="-128"/>
              </a:rPr>
              <a:t>）</a:t>
            </a:r>
          </a:p>
        </p:txBody>
      </p:sp>
      <p:sp>
        <p:nvSpPr>
          <p:cNvPr id="440404" name="Text Box 84">
            <a:extLst>
              <a:ext uri="{FF2B5EF4-FFF2-40B4-BE49-F238E27FC236}">
                <a16:creationId xmlns:a16="http://schemas.microsoft.com/office/drawing/2014/main" id="{A283CA5F-376E-8143-810C-F90DD01D23D8}"/>
              </a:ext>
            </a:extLst>
          </p:cNvPr>
          <p:cNvSpPr txBox="1">
            <a:spLocks noChangeArrowheads="1"/>
          </p:cNvSpPr>
          <p:nvPr/>
        </p:nvSpPr>
        <p:spPr bwMode="auto">
          <a:xfrm>
            <a:off x="2277562" y="2754313"/>
            <a:ext cx="830677" cy="40011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spcAft>
                <a:spcPct val="0"/>
              </a:spcAft>
              <a:buClrTx/>
              <a:buFontTx/>
              <a:buNone/>
            </a:pPr>
            <a:r>
              <a:rPr lang="en-US" altLang="ja-JP" sz="2000" i="1" dirty="0">
                <a:solidFill>
                  <a:srgbClr val="008000"/>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Base</a:t>
            </a:r>
          </a:p>
        </p:txBody>
      </p:sp>
      <p:sp>
        <p:nvSpPr>
          <p:cNvPr id="440405" name="Text Box 85">
            <a:extLst>
              <a:ext uri="{FF2B5EF4-FFF2-40B4-BE49-F238E27FC236}">
                <a16:creationId xmlns:a16="http://schemas.microsoft.com/office/drawing/2014/main" id="{4A25E4FA-430C-A44C-A5E2-CEBB8B3FD092}"/>
              </a:ext>
            </a:extLst>
          </p:cNvPr>
          <p:cNvSpPr txBox="1">
            <a:spLocks noChangeArrowheads="1"/>
          </p:cNvSpPr>
          <p:nvPr/>
        </p:nvSpPr>
        <p:spPr bwMode="auto">
          <a:xfrm>
            <a:off x="3163387" y="1089025"/>
            <a:ext cx="1504950" cy="396875"/>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spcAft>
                <a:spcPct val="0"/>
              </a:spcAft>
              <a:buClrTx/>
              <a:buFontTx/>
              <a:buNone/>
            </a:pPr>
            <a:r>
              <a:rPr lang="en-US" altLang="ja-JP" sz="2000" i="1" dirty="0">
                <a:solidFill>
                  <a:srgbClr val="FF9900"/>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Standard</a:t>
            </a:r>
          </a:p>
        </p:txBody>
      </p:sp>
      <p:sp>
        <p:nvSpPr>
          <p:cNvPr id="440406" name="Text Box 86">
            <a:extLst>
              <a:ext uri="{FF2B5EF4-FFF2-40B4-BE49-F238E27FC236}">
                <a16:creationId xmlns:a16="http://schemas.microsoft.com/office/drawing/2014/main" id="{EF34A865-D430-C640-B70C-E46EB4EB00CE}"/>
              </a:ext>
            </a:extLst>
          </p:cNvPr>
          <p:cNvSpPr txBox="1">
            <a:spLocks noChangeArrowheads="1"/>
          </p:cNvSpPr>
          <p:nvPr/>
        </p:nvSpPr>
        <p:spPr bwMode="auto">
          <a:xfrm>
            <a:off x="4328612" y="650875"/>
            <a:ext cx="1413144" cy="40011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spcBef>
                <a:spcPct val="0"/>
              </a:spcBef>
              <a:spcAft>
                <a:spcPct val="0"/>
              </a:spcAft>
              <a:buClrTx/>
              <a:buFontTx/>
              <a:buNone/>
            </a:pPr>
            <a:r>
              <a:rPr lang="en-US" altLang="ja-JP" sz="2000" i="1" dirty="0">
                <a:solidFill>
                  <a:schemeClr val="accent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Premium</a:t>
            </a:r>
          </a:p>
        </p:txBody>
      </p:sp>
      <p:sp>
        <p:nvSpPr>
          <p:cNvPr id="440407" name="Rectangle 87">
            <a:extLst>
              <a:ext uri="{FF2B5EF4-FFF2-40B4-BE49-F238E27FC236}">
                <a16:creationId xmlns:a16="http://schemas.microsoft.com/office/drawing/2014/main" id="{D0F583BE-F38B-334A-A767-1A70527FF64B}"/>
              </a:ext>
            </a:extLst>
          </p:cNvPr>
          <p:cNvSpPr>
            <a:spLocks noChangeArrowheads="1"/>
          </p:cNvSpPr>
          <p:nvPr/>
        </p:nvSpPr>
        <p:spPr bwMode="auto">
          <a:xfrm>
            <a:off x="3306262" y="2695575"/>
            <a:ext cx="1060450" cy="379413"/>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spcBef>
                <a:spcPct val="0"/>
              </a:spcBef>
              <a:spcAft>
                <a:spcPct val="0"/>
              </a:spcAft>
              <a:buClrTx/>
              <a:buFontTx/>
              <a:buNone/>
            </a:pPr>
            <a:r>
              <a:rPr lang="ja-JP" altLang="en-US" sz="800" b="0" dirty="0">
                <a:latin typeface="メイリオ" panose="020B0604030504040204" pitchFamily="50" charset="-128"/>
                <a:ea typeface="メイリオ" panose="020B0604030504040204" pitchFamily="50" charset="-128"/>
              </a:rPr>
              <a:t>システム構成情報ほか</a:t>
            </a:r>
            <a:endParaRPr lang="en-US" altLang="ja-JP" sz="800" b="0" dirty="0">
              <a:latin typeface="メイリオ" panose="020B0604030504040204" pitchFamily="50" charset="-128"/>
              <a:ea typeface="メイリオ" panose="020B0604030504040204" pitchFamily="50" charset="-128"/>
            </a:endParaRPr>
          </a:p>
        </p:txBody>
      </p:sp>
      <p:sp>
        <p:nvSpPr>
          <p:cNvPr id="440408" name="Rectangle 88">
            <a:extLst>
              <a:ext uri="{FF2B5EF4-FFF2-40B4-BE49-F238E27FC236}">
                <a16:creationId xmlns:a16="http://schemas.microsoft.com/office/drawing/2014/main" id="{9295AE88-1B51-EC41-B6E0-46A30AD4D1AE}"/>
              </a:ext>
            </a:extLst>
          </p:cNvPr>
          <p:cNvSpPr>
            <a:spLocks noChangeArrowheads="1"/>
          </p:cNvSpPr>
          <p:nvPr/>
        </p:nvSpPr>
        <p:spPr bwMode="auto">
          <a:xfrm>
            <a:off x="4479424" y="2692400"/>
            <a:ext cx="1057275" cy="377825"/>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spcBef>
                <a:spcPct val="0"/>
              </a:spcBef>
              <a:spcAft>
                <a:spcPct val="0"/>
              </a:spcAft>
              <a:buClrTx/>
              <a:buFontTx/>
              <a:buNone/>
            </a:pPr>
            <a:r>
              <a:rPr lang="ja-JP" altLang="en-US" sz="800" b="0" dirty="0">
                <a:latin typeface="メイリオ" panose="020B0604030504040204" pitchFamily="50" charset="-128"/>
                <a:ea typeface="メイリオ" panose="020B0604030504040204" pitchFamily="50" charset="-128"/>
              </a:rPr>
              <a:t>システム構成情報ほか</a:t>
            </a:r>
            <a:endParaRPr lang="en-US" altLang="ja-JP" sz="800" b="0" dirty="0">
              <a:latin typeface="メイリオ" panose="020B0604030504040204" pitchFamily="50" charset="-128"/>
              <a:ea typeface="メイリオ" panose="020B0604030504040204" pitchFamily="50" charset="-128"/>
            </a:endParaRPr>
          </a:p>
        </p:txBody>
      </p:sp>
      <p:sp>
        <p:nvSpPr>
          <p:cNvPr id="440412" name="Rectangle 92">
            <a:extLst>
              <a:ext uri="{FF2B5EF4-FFF2-40B4-BE49-F238E27FC236}">
                <a16:creationId xmlns:a16="http://schemas.microsoft.com/office/drawing/2014/main" id="{A873210E-55A1-1F45-B692-95C94001C3FD}"/>
              </a:ext>
            </a:extLst>
          </p:cNvPr>
          <p:cNvSpPr>
            <a:spLocks noChangeArrowheads="1"/>
          </p:cNvSpPr>
          <p:nvPr/>
        </p:nvSpPr>
        <p:spPr bwMode="auto">
          <a:xfrm>
            <a:off x="2134687" y="3173048"/>
            <a:ext cx="1058862" cy="392112"/>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お客様提供の</a:t>
            </a:r>
            <a:r>
              <a:rPr lang="en-US" altLang="ja-JP" sz="1000" b="0" dirty="0">
                <a:latin typeface="メイリオ" panose="020B0604030504040204" pitchFamily="50" charset="-128"/>
                <a:ea typeface="メイリオ" panose="020B0604030504040204" pitchFamily="50" charset="-128"/>
              </a:rPr>
              <a:t>HW,</a:t>
            </a:r>
          </a:p>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SW</a:t>
            </a:r>
            <a:r>
              <a:rPr lang="ja-JP" altLang="en-US" sz="1000" b="0" dirty="0">
                <a:latin typeface="メイリオ" panose="020B0604030504040204" pitchFamily="50" charset="-128"/>
                <a:ea typeface="メイリオ" panose="020B0604030504040204" pitchFamily="50" charset="-128"/>
              </a:rPr>
              <a:t>バージョン情報</a:t>
            </a:r>
          </a:p>
        </p:txBody>
      </p:sp>
      <p:sp>
        <p:nvSpPr>
          <p:cNvPr id="440413" name="Rectangle 93">
            <a:extLst>
              <a:ext uri="{FF2B5EF4-FFF2-40B4-BE49-F238E27FC236}">
                <a16:creationId xmlns:a16="http://schemas.microsoft.com/office/drawing/2014/main" id="{AFE2D78F-E06D-C04F-B6A5-866BC85793AA}"/>
              </a:ext>
            </a:extLst>
          </p:cNvPr>
          <p:cNvSpPr>
            <a:spLocks noChangeArrowheads="1"/>
          </p:cNvSpPr>
          <p:nvPr/>
        </p:nvSpPr>
        <p:spPr bwMode="auto">
          <a:xfrm>
            <a:off x="3306262" y="3171460"/>
            <a:ext cx="1060450" cy="392113"/>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お客様提供の</a:t>
            </a:r>
            <a:r>
              <a:rPr lang="en-US" altLang="ja-JP" sz="1000" b="0" dirty="0">
                <a:latin typeface="メイリオ" panose="020B0604030504040204" pitchFamily="50" charset="-128"/>
                <a:ea typeface="メイリオ" panose="020B0604030504040204" pitchFamily="50" charset="-128"/>
              </a:rPr>
              <a:t>HW,</a:t>
            </a:r>
          </a:p>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SW</a:t>
            </a:r>
            <a:r>
              <a:rPr lang="ja-JP" altLang="en-US" sz="1000" b="0" dirty="0">
                <a:latin typeface="メイリオ" panose="020B0604030504040204" pitchFamily="50" charset="-128"/>
                <a:ea typeface="メイリオ" panose="020B0604030504040204" pitchFamily="50" charset="-128"/>
              </a:rPr>
              <a:t>バージョン情報</a:t>
            </a:r>
          </a:p>
        </p:txBody>
      </p:sp>
      <p:sp>
        <p:nvSpPr>
          <p:cNvPr id="440414" name="Rectangle 94">
            <a:extLst>
              <a:ext uri="{FF2B5EF4-FFF2-40B4-BE49-F238E27FC236}">
                <a16:creationId xmlns:a16="http://schemas.microsoft.com/office/drawing/2014/main" id="{AF4D7E84-CB57-FF4F-80E2-893133EA1682}"/>
              </a:ext>
            </a:extLst>
          </p:cNvPr>
          <p:cNvSpPr>
            <a:spLocks noChangeArrowheads="1"/>
          </p:cNvSpPr>
          <p:nvPr/>
        </p:nvSpPr>
        <p:spPr bwMode="auto">
          <a:xfrm>
            <a:off x="4479424" y="3166698"/>
            <a:ext cx="1057275" cy="392112"/>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000" b="0" dirty="0">
                <a:latin typeface="メイリオ" panose="020B0604030504040204" pitchFamily="50" charset="-128"/>
                <a:ea typeface="メイリオ" panose="020B0604030504040204" pitchFamily="50" charset="-128"/>
              </a:rPr>
              <a:t>お客様提供の</a:t>
            </a:r>
            <a:r>
              <a:rPr lang="en-US" altLang="ja-JP" sz="1000" b="0" dirty="0">
                <a:latin typeface="メイリオ" panose="020B0604030504040204" pitchFamily="50" charset="-128"/>
                <a:ea typeface="メイリオ" panose="020B0604030504040204" pitchFamily="50" charset="-128"/>
              </a:rPr>
              <a:t>HW,</a:t>
            </a:r>
          </a:p>
          <a:p>
            <a:pPr eaLnBrk="0" hangingPunct="0">
              <a:spcBef>
                <a:spcPct val="0"/>
              </a:spcBef>
              <a:spcAft>
                <a:spcPct val="0"/>
              </a:spcAft>
              <a:buClrTx/>
              <a:buFontTx/>
              <a:buNone/>
            </a:pPr>
            <a:r>
              <a:rPr lang="en-US" altLang="ja-JP" sz="1000" b="0" dirty="0">
                <a:latin typeface="メイリオ" panose="020B0604030504040204" pitchFamily="50" charset="-128"/>
                <a:ea typeface="メイリオ" panose="020B0604030504040204" pitchFamily="50" charset="-128"/>
              </a:rPr>
              <a:t>SW</a:t>
            </a:r>
            <a:r>
              <a:rPr lang="ja-JP" altLang="en-US" sz="1000" b="0" dirty="0">
                <a:latin typeface="メイリオ" panose="020B0604030504040204" pitchFamily="50" charset="-128"/>
                <a:ea typeface="メイリオ" panose="020B0604030504040204" pitchFamily="50" charset="-128"/>
              </a:rPr>
              <a:t>バージョン情報</a:t>
            </a:r>
          </a:p>
        </p:txBody>
      </p:sp>
      <p:sp>
        <p:nvSpPr>
          <p:cNvPr id="440417" name="Text Box 97">
            <a:extLst>
              <a:ext uri="{FF2B5EF4-FFF2-40B4-BE49-F238E27FC236}">
                <a16:creationId xmlns:a16="http://schemas.microsoft.com/office/drawing/2014/main" id="{39B31B7C-F3CA-3247-BF52-65C5062C2946}"/>
              </a:ext>
            </a:extLst>
          </p:cNvPr>
          <p:cNvSpPr txBox="1">
            <a:spLocks noChangeArrowheads="1"/>
          </p:cNvSpPr>
          <p:nvPr/>
        </p:nvSpPr>
        <p:spPr bwMode="auto">
          <a:xfrm>
            <a:off x="5758949" y="5687488"/>
            <a:ext cx="2005013" cy="282593"/>
          </a:xfrm>
          <a:prstGeom prst="rect">
            <a:avLst/>
          </a:prstGeom>
          <a:solidFill>
            <a:srgbClr val="99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spcBef>
                <a:spcPct val="0"/>
              </a:spcBef>
              <a:spcAft>
                <a:spcPct val="0"/>
              </a:spcAft>
              <a:buClrTx/>
              <a:buFontTx/>
              <a:buNone/>
            </a:pPr>
            <a:r>
              <a:rPr lang="en-US" altLang="ja-JP" sz="1200" dirty="0">
                <a:solidFill>
                  <a:schemeClr val="bg1"/>
                </a:solidFill>
                <a:latin typeface="メイリオ" panose="020B0604030504040204" pitchFamily="50" charset="-128"/>
                <a:ea typeface="メイリオ" panose="020B0604030504040204" pitchFamily="50" charset="-128"/>
              </a:rPr>
              <a:t>STSS </a:t>
            </a:r>
            <a:r>
              <a:rPr lang="ja-JP" altLang="en-US" sz="1200" dirty="0">
                <a:solidFill>
                  <a:schemeClr val="bg1"/>
                </a:solidFill>
                <a:latin typeface="メイリオ" panose="020B0604030504040204" pitchFamily="50" charset="-128"/>
                <a:ea typeface="メイリオ" panose="020B0604030504040204" pitchFamily="50" charset="-128"/>
              </a:rPr>
              <a:t>窓口対応時間　　　　　　　　　　　 </a:t>
            </a:r>
          </a:p>
        </p:txBody>
      </p:sp>
      <p:sp>
        <p:nvSpPr>
          <p:cNvPr id="440418" name="Rectangle 98">
            <a:extLst>
              <a:ext uri="{FF2B5EF4-FFF2-40B4-BE49-F238E27FC236}">
                <a16:creationId xmlns:a16="http://schemas.microsoft.com/office/drawing/2014/main" id="{9E906D0A-DC07-2647-AFAC-CD4E80B34CC5}"/>
              </a:ext>
            </a:extLst>
          </p:cNvPr>
          <p:cNvSpPr>
            <a:spLocks noChangeArrowheads="1"/>
          </p:cNvSpPr>
          <p:nvPr/>
        </p:nvSpPr>
        <p:spPr bwMode="auto">
          <a:xfrm>
            <a:off x="2133099" y="5140608"/>
            <a:ext cx="1057275" cy="392112"/>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技術相談</a:t>
            </a:r>
          </a:p>
        </p:txBody>
      </p:sp>
      <p:sp>
        <p:nvSpPr>
          <p:cNvPr id="440419" name="Rectangle 99">
            <a:extLst>
              <a:ext uri="{FF2B5EF4-FFF2-40B4-BE49-F238E27FC236}">
                <a16:creationId xmlns:a16="http://schemas.microsoft.com/office/drawing/2014/main" id="{28270A97-7931-D347-B367-F95043B49CB4}"/>
              </a:ext>
            </a:extLst>
          </p:cNvPr>
          <p:cNvSpPr>
            <a:spLocks noChangeArrowheads="1"/>
          </p:cNvSpPr>
          <p:nvPr/>
        </p:nvSpPr>
        <p:spPr bwMode="auto">
          <a:xfrm>
            <a:off x="4465137" y="5140608"/>
            <a:ext cx="1066800" cy="388937"/>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技術相談</a:t>
            </a:r>
          </a:p>
        </p:txBody>
      </p:sp>
      <p:sp>
        <p:nvSpPr>
          <p:cNvPr id="440421" name="Rectangle 101">
            <a:extLst>
              <a:ext uri="{FF2B5EF4-FFF2-40B4-BE49-F238E27FC236}">
                <a16:creationId xmlns:a16="http://schemas.microsoft.com/office/drawing/2014/main" id="{6BED2FBD-BFB8-C047-A132-07A03FDC61A8}"/>
              </a:ext>
            </a:extLst>
          </p:cNvPr>
          <p:cNvSpPr>
            <a:spLocks noChangeArrowheads="1"/>
          </p:cNvSpPr>
          <p:nvPr/>
        </p:nvSpPr>
        <p:spPr bwMode="auto">
          <a:xfrm>
            <a:off x="3303087" y="5140608"/>
            <a:ext cx="1047750" cy="392112"/>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技術相談</a:t>
            </a:r>
          </a:p>
        </p:txBody>
      </p:sp>
      <p:sp>
        <p:nvSpPr>
          <p:cNvPr id="440422" name="Text Box 102">
            <a:extLst>
              <a:ext uri="{FF2B5EF4-FFF2-40B4-BE49-F238E27FC236}">
                <a16:creationId xmlns:a16="http://schemas.microsoft.com/office/drawing/2014/main" id="{58CFBA34-0EAB-D549-A235-7D490DF7850C}"/>
              </a:ext>
            </a:extLst>
          </p:cNvPr>
          <p:cNvSpPr txBox="1">
            <a:spLocks noChangeArrowheads="1"/>
          </p:cNvSpPr>
          <p:nvPr/>
        </p:nvSpPr>
        <p:spPr bwMode="auto">
          <a:xfrm>
            <a:off x="5746250" y="5112138"/>
            <a:ext cx="2039938" cy="461665"/>
          </a:xfrm>
          <a:prstGeom prst="rect">
            <a:avLst/>
          </a:prstGeom>
          <a:solidFill>
            <a:srgbClr val="99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技術相談</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r>
              <a:rPr lang="en-US" altLang="ja-JP" sz="1200" dirty="0">
                <a:solidFill>
                  <a:schemeClr val="bg1"/>
                </a:solidFill>
                <a:latin typeface="メイリオ" panose="020B0604030504040204" pitchFamily="50" charset="-128"/>
                <a:ea typeface="メイリオ" panose="020B0604030504040204" pitchFamily="50" charset="-128"/>
              </a:rPr>
              <a:t> </a:t>
            </a:r>
            <a:r>
              <a:rPr lang="ja-JP" altLang="en-US" sz="1200" dirty="0">
                <a:solidFill>
                  <a:schemeClr val="bg1"/>
                </a:solidFill>
                <a:latin typeface="メイリオ" panose="020B0604030504040204" pitchFamily="50" charset="-128"/>
                <a:ea typeface="メイリオ" panose="020B0604030504040204" pitchFamily="50" charset="-128"/>
              </a:rPr>
              <a:t>（平日</a:t>
            </a:r>
            <a:r>
              <a:rPr lang="en-US" altLang="ja-JP" sz="1200" dirty="0">
                <a:solidFill>
                  <a:schemeClr val="bg1"/>
                </a:solidFill>
                <a:latin typeface="メイリオ" panose="020B0604030504040204" pitchFamily="50" charset="-128"/>
                <a:ea typeface="メイリオ" panose="020B0604030504040204" pitchFamily="50" charset="-128"/>
              </a:rPr>
              <a:t>9:00-17:00</a:t>
            </a:r>
            <a:r>
              <a:rPr lang="ja-JP" altLang="en-US" sz="1200" dirty="0">
                <a:solidFill>
                  <a:schemeClr val="bg1"/>
                </a:solidFill>
                <a:latin typeface="メイリオ" panose="020B0604030504040204" pitchFamily="50" charset="-128"/>
                <a:ea typeface="メイリオ" panose="020B0604030504040204" pitchFamily="50" charset="-128"/>
              </a:rPr>
              <a:t>）</a:t>
            </a:r>
          </a:p>
        </p:txBody>
      </p:sp>
      <p:sp>
        <p:nvSpPr>
          <p:cNvPr id="440423" name="Text Box 103">
            <a:extLst>
              <a:ext uri="{FF2B5EF4-FFF2-40B4-BE49-F238E27FC236}">
                <a16:creationId xmlns:a16="http://schemas.microsoft.com/office/drawing/2014/main" id="{729CE0B7-0FED-7049-8FB0-F88081423F18}"/>
              </a:ext>
            </a:extLst>
          </p:cNvPr>
          <p:cNvSpPr txBox="1">
            <a:spLocks noChangeArrowheads="1"/>
          </p:cNvSpPr>
          <p:nvPr/>
        </p:nvSpPr>
        <p:spPr bwMode="auto">
          <a:xfrm>
            <a:off x="5747836" y="3828270"/>
            <a:ext cx="2028825" cy="646331"/>
          </a:xfrm>
          <a:prstGeom prst="rect">
            <a:avLst/>
          </a:prstGeom>
          <a:solidFill>
            <a:schemeClr val="accent1"/>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問題対応支援</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p:txBody>
      </p:sp>
      <p:sp>
        <p:nvSpPr>
          <p:cNvPr id="440424" name="Rectangle 104">
            <a:extLst>
              <a:ext uri="{FF2B5EF4-FFF2-40B4-BE49-F238E27FC236}">
                <a16:creationId xmlns:a16="http://schemas.microsoft.com/office/drawing/2014/main" id="{D80F9322-087B-A64A-A393-2993F89641FD}"/>
              </a:ext>
            </a:extLst>
          </p:cNvPr>
          <p:cNvSpPr>
            <a:spLocks noChangeArrowheads="1"/>
          </p:cNvSpPr>
          <p:nvPr/>
        </p:nvSpPr>
        <p:spPr bwMode="auto">
          <a:xfrm>
            <a:off x="2106112" y="4586155"/>
            <a:ext cx="1057275" cy="392113"/>
          </a:xfrm>
          <a:prstGeom prst="rect">
            <a:avLst/>
          </a:prstGeom>
          <a:solidFill>
            <a:srgbClr val="CCFFCC"/>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SW</a:t>
            </a:r>
            <a:r>
              <a:rPr lang="ja-JP" altLang="en-US" sz="1200" b="0" dirty="0">
                <a:latin typeface="メイリオ" panose="020B0604030504040204" pitchFamily="50" charset="-128"/>
                <a:ea typeface="メイリオ" panose="020B0604030504040204" pitchFamily="50" charset="-128"/>
              </a:rPr>
              <a:t>情報提供</a:t>
            </a:r>
          </a:p>
        </p:txBody>
      </p:sp>
      <p:sp>
        <p:nvSpPr>
          <p:cNvPr id="440425" name="Rectangle 105">
            <a:extLst>
              <a:ext uri="{FF2B5EF4-FFF2-40B4-BE49-F238E27FC236}">
                <a16:creationId xmlns:a16="http://schemas.microsoft.com/office/drawing/2014/main" id="{B1ED490B-8043-3C46-AEDC-991D57A86438}"/>
              </a:ext>
            </a:extLst>
          </p:cNvPr>
          <p:cNvSpPr>
            <a:spLocks noChangeArrowheads="1"/>
          </p:cNvSpPr>
          <p:nvPr/>
        </p:nvSpPr>
        <p:spPr bwMode="auto">
          <a:xfrm>
            <a:off x="4438149" y="4586155"/>
            <a:ext cx="1066800" cy="392113"/>
          </a:xfrm>
          <a:prstGeom prst="rect">
            <a:avLst/>
          </a:prstGeom>
          <a:solidFill>
            <a:srgbClr val="CCFF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SW</a:t>
            </a:r>
            <a:r>
              <a:rPr lang="ja-JP" altLang="en-US" sz="1200" b="0" dirty="0">
                <a:latin typeface="メイリオ" panose="020B0604030504040204" pitchFamily="50" charset="-128"/>
                <a:ea typeface="メイリオ" panose="020B0604030504040204" pitchFamily="50" charset="-128"/>
              </a:rPr>
              <a:t>情報提供</a:t>
            </a:r>
          </a:p>
        </p:txBody>
      </p:sp>
      <p:sp>
        <p:nvSpPr>
          <p:cNvPr id="440427" name="Rectangle 107">
            <a:extLst>
              <a:ext uri="{FF2B5EF4-FFF2-40B4-BE49-F238E27FC236}">
                <a16:creationId xmlns:a16="http://schemas.microsoft.com/office/drawing/2014/main" id="{E0431A5B-294F-174A-B6F3-7BCF63AC03BF}"/>
              </a:ext>
            </a:extLst>
          </p:cNvPr>
          <p:cNvSpPr>
            <a:spLocks noChangeArrowheads="1"/>
          </p:cNvSpPr>
          <p:nvPr/>
        </p:nvSpPr>
        <p:spPr bwMode="auto">
          <a:xfrm>
            <a:off x="3276099" y="4586155"/>
            <a:ext cx="1047750" cy="392113"/>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en-US" altLang="ja-JP" sz="1200" b="0" dirty="0">
                <a:latin typeface="メイリオ" panose="020B0604030504040204" pitchFamily="50" charset="-128"/>
                <a:ea typeface="メイリオ" panose="020B0604030504040204" pitchFamily="50" charset="-128"/>
              </a:rPr>
              <a:t>SW</a:t>
            </a:r>
            <a:r>
              <a:rPr lang="ja-JP" altLang="en-US" sz="1200" b="0" dirty="0">
                <a:latin typeface="メイリオ" panose="020B0604030504040204" pitchFamily="50" charset="-128"/>
                <a:ea typeface="メイリオ" panose="020B0604030504040204" pitchFamily="50" charset="-128"/>
              </a:rPr>
              <a:t>情報提供</a:t>
            </a:r>
          </a:p>
        </p:txBody>
      </p:sp>
      <p:sp>
        <p:nvSpPr>
          <p:cNvPr id="440428" name="Text Box 108">
            <a:extLst>
              <a:ext uri="{FF2B5EF4-FFF2-40B4-BE49-F238E27FC236}">
                <a16:creationId xmlns:a16="http://schemas.microsoft.com/office/drawing/2014/main" id="{3DDEEEC0-3B44-324F-98AB-ECA33BDCFC50}"/>
              </a:ext>
            </a:extLst>
          </p:cNvPr>
          <p:cNvSpPr txBox="1">
            <a:spLocks noChangeArrowheads="1"/>
          </p:cNvSpPr>
          <p:nvPr/>
        </p:nvSpPr>
        <p:spPr bwMode="auto">
          <a:xfrm>
            <a:off x="5736724" y="4524270"/>
            <a:ext cx="2039938" cy="461665"/>
          </a:xfrm>
          <a:prstGeom prst="rect">
            <a:avLst/>
          </a:prstGeom>
          <a:solidFill>
            <a:srgbClr val="99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spcAft>
                <a:spcPct val="0"/>
              </a:spcAft>
              <a:buClrTx/>
              <a:buFontTx/>
              <a:buNone/>
            </a:pPr>
            <a:r>
              <a:rPr lang="en-US" altLang="ja-JP" sz="1200" dirty="0">
                <a:solidFill>
                  <a:schemeClr val="bg1"/>
                </a:solidFill>
                <a:latin typeface="メイリオ" panose="020B0604030504040204" pitchFamily="50" charset="-128"/>
                <a:ea typeface="メイリオ" panose="020B0604030504040204" pitchFamily="50" charset="-128"/>
              </a:rPr>
              <a:t>IBM</a:t>
            </a:r>
            <a:r>
              <a:rPr lang="ja-JP" altLang="en-US" sz="1200" dirty="0">
                <a:solidFill>
                  <a:schemeClr val="bg1"/>
                </a:solidFill>
                <a:latin typeface="メイリオ" panose="020B0604030504040204" pitchFamily="50" charset="-128"/>
                <a:ea typeface="メイリオ" panose="020B0604030504040204" pitchFamily="50" charset="-128"/>
              </a:rPr>
              <a:t>　</a:t>
            </a:r>
            <a:r>
              <a:rPr lang="en-US" altLang="ja-JP" sz="1200" dirty="0">
                <a:solidFill>
                  <a:schemeClr val="bg1"/>
                </a:solidFill>
                <a:latin typeface="メイリオ" panose="020B0604030504040204" pitchFamily="50" charset="-128"/>
                <a:ea typeface="メイリオ" panose="020B0604030504040204" pitchFamily="50" charset="-128"/>
              </a:rPr>
              <a:t>SW</a:t>
            </a:r>
            <a:r>
              <a:rPr lang="ja-JP" altLang="en-US" sz="1200" dirty="0">
                <a:solidFill>
                  <a:schemeClr val="bg1"/>
                </a:solidFill>
                <a:latin typeface="メイリオ" panose="020B0604030504040204" pitchFamily="50" charset="-128"/>
                <a:ea typeface="メイリオ" panose="020B0604030504040204" pitchFamily="50" charset="-128"/>
              </a:rPr>
              <a:t>製品などの</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r>
              <a:rPr lang="en-US" altLang="ja-JP" sz="1200" dirty="0">
                <a:solidFill>
                  <a:schemeClr val="bg1"/>
                </a:solidFill>
                <a:latin typeface="メイリオ" panose="020B0604030504040204" pitchFamily="50" charset="-128"/>
                <a:ea typeface="メイリオ" panose="020B0604030504040204" pitchFamily="50" charset="-128"/>
              </a:rPr>
              <a:t>SW</a:t>
            </a:r>
            <a:r>
              <a:rPr lang="ja-JP" altLang="en-US" sz="1200" dirty="0">
                <a:solidFill>
                  <a:schemeClr val="bg1"/>
                </a:solidFill>
                <a:latin typeface="メイリオ" panose="020B0604030504040204" pitchFamily="50" charset="-128"/>
                <a:ea typeface="メイリオ" panose="020B0604030504040204" pitchFamily="50" charset="-128"/>
              </a:rPr>
              <a:t>重要障害情報を提供</a:t>
            </a:r>
          </a:p>
        </p:txBody>
      </p:sp>
      <p:sp>
        <p:nvSpPr>
          <p:cNvPr id="440429" name="Rectangle 109">
            <a:extLst>
              <a:ext uri="{FF2B5EF4-FFF2-40B4-BE49-F238E27FC236}">
                <a16:creationId xmlns:a16="http://schemas.microsoft.com/office/drawing/2014/main" id="{81A963C3-DB66-1F48-AFF0-7A12C611486D}"/>
              </a:ext>
            </a:extLst>
          </p:cNvPr>
          <p:cNvSpPr>
            <a:spLocks noChangeArrowheads="1"/>
          </p:cNvSpPr>
          <p:nvPr/>
        </p:nvSpPr>
        <p:spPr bwMode="auto">
          <a:xfrm>
            <a:off x="2174207" y="6075363"/>
            <a:ext cx="3298075" cy="188912"/>
          </a:xfrm>
          <a:prstGeom prst="rect">
            <a:avLst/>
          </a:prstGeom>
          <a:solidFill>
            <a:srgbClr val="FFCCFF"/>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0"/>
              </a:spcBef>
              <a:spcAft>
                <a:spcPct val="0"/>
              </a:spcAft>
              <a:buClrTx/>
              <a:buFontTx/>
              <a:buNone/>
            </a:pPr>
            <a:r>
              <a:rPr lang="ja-JP" altLang="en-US" sz="1200" b="0" dirty="0">
                <a:latin typeface="メイリオ" panose="020B0604030504040204" pitchFamily="50" charset="-128"/>
                <a:ea typeface="メイリオ" panose="020B0604030504040204" pitchFamily="50" charset="-128"/>
              </a:rPr>
              <a:t>前提サービス　（</a:t>
            </a:r>
            <a:r>
              <a:rPr lang="en-US" altLang="ja-JP" sz="1200" b="0" dirty="0">
                <a:latin typeface="メイリオ" panose="020B0604030504040204" pitchFamily="50" charset="-128"/>
                <a:ea typeface="メイリオ" panose="020B0604030504040204" pitchFamily="50" charset="-128"/>
              </a:rPr>
              <a:t>MA  /SWMA / SL / PA </a:t>
            </a:r>
            <a:r>
              <a:rPr lang="en-US" altLang="ja-JP" sz="1200" b="0" dirty="0" err="1">
                <a:latin typeface="メイリオ" panose="020B0604030504040204" pitchFamily="50" charset="-128"/>
                <a:ea typeface="メイリオ" panose="020B0604030504040204" pitchFamily="50" charset="-128"/>
              </a:rPr>
              <a:t>etc</a:t>
            </a:r>
            <a:r>
              <a:rPr lang="ja-JP" altLang="en-US" sz="1200" b="0" dirty="0">
                <a:latin typeface="メイリオ" panose="020B0604030504040204" pitchFamily="50" charset="-128"/>
                <a:ea typeface="メイリオ" panose="020B0604030504040204" pitchFamily="50" charset="-128"/>
              </a:rPr>
              <a:t>）</a:t>
            </a:r>
          </a:p>
        </p:txBody>
      </p:sp>
      <p:sp>
        <p:nvSpPr>
          <p:cNvPr id="440430" name="Text Box 110">
            <a:extLst>
              <a:ext uri="{FF2B5EF4-FFF2-40B4-BE49-F238E27FC236}">
                <a16:creationId xmlns:a16="http://schemas.microsoft.com/office/drawing/2014/main" id="{C56FF674-075F-1F4D-BB74-39B8DDF566AA}"/>
              </a:ext>
            </a:extLst>
          </p:cNvPr>
          <p:cNvSpPr txBox="1">
            <a:spLocks noChangeArrowheads="1"/>
          </p:cNvSpPr>
          <p:nvPr/>
        </p:nvSpPr>
        <p:spPr bwMode="auto">
          <a:xfrm>
            <a:off x="1720791" y="966788"/>
            <a:ext cx="400110" cy="92398"/>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lgn="l" eaLnBrk="0" hangingPunct="0">
              <a:spcBef>
                <a:spcPct val="0"/>
              </a:spcBef>
              <a:spcAft>
                <a:spcPct val="0"/>
              </a:spcAft>
              <a:buClrTx/>
              <a:buFontTx/>
              <a:buNone/>
            </a:pPr>
            <a:endParaRPr lang="ja-JP" altLang="ja-JP" sz="1400" b="0" dirty="0">
              <a:latin typeface="メイリオ" panose="020B0604030504040204" pitchFamily="50" charset="-128"/>
              <a:ea typeface="メイリオ" panose="020B0604030504040204" pitchFamily="50" charset="-128"/>
            </a:endParaRPr>
          </a:p>
        </p:txBody>
      </p:sp>
      <p:sp>
        <p:nvSpPr>
          <p:cNvPr id="440431" name="Text Box 111">
            <a:extLst>
              <a:ext uri="{FF2B5EF4-FFF2-40B4-BE49-F238E27FC236}">
                <a16:creationId xmlns:a16="http://schemas.microsoft.com/office/drawing/2014/main" id="{F8490993-7B82-3B40-9080-C024A2E0148B}"/>
              </a:ext>
            </a:extLst>
          </p:cNvPr>
          <p:cNvSpPr txBox="1">
            <a:spLocks noChangeArrowheads="1"/>
          </p:cNvSpPr>
          <p:nvPr/>
        </p:nvSpPr>
        <p:spPr bwMode="auto">
          <a:xfrm>
            <a:off x="5906719" y="6008688"/>
            <a:ext cx="1848583" cy="246221"/>
          </a:xfrm>
          <a:prstGeom prst="rect">
            <a:avLst/>
          </a:prstGeom>
          <a:noFill/>
          <a:ln>
            <a:noFill/>
          </a:ln>
          <a:effectLst/>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ja-JP" sz="1000" dirty="0">
                <a:latin typeface="メイリオ" panose="020B0604030504040204" pitchFamily="50" charset="-128"/>
                <a:ea typeface="メイリオ" panose="020B0604030504040204" pitchFamily="50" charset="-128"/>
              </a:rPr>
              <a:t> </a:t>
            </a:r>
            <a:r>
              <a:rPr lang="ja-JP" altLang="en-US" sz="1000" b="0" dirty="0">
                <a:latin typeface="メイリオ" panose="020B0604030504040204" pitchFamily="50" charset="-128"/>
                <a:ea typeface="メイリオ" panose="020B0604030504040204" pitchFamily="50" charset="-128"/>
              </a:rPr>
              <a:t>（*</a:t>
            </a:r>
            <a:r>
              <a:rPr lang="en-US" altLang="ja-JP" sz="1000" b="0" dirty="0">
                <a:latin typeface="メイリオ" panose="020B0604030504040204" pitchFamily="50" charset="-128"/>
                <a:ea typeface="メイリオ" panose="020B0604030504040204" pitchFamily="50" charset="-128"/>
              </a:rPr>
              <a:t>1</a:t>
            </a:r>
            <a:r>
              <a:rPr lang="ja-JP" altLang="en-US" sz="1000" b="0" dirty="0">
                <a:latin typeface="メイリオ" panose="020B0604030504040204" pitchFamily="50" charset="-128"/>
                <a:ea typeface="メイリオ" panose="020B0604030504040204" pitchFamily="50" charset="-128"/>
              </a:rPr>
              <a:t>）</a:t>
            </a:r>
            <a:r>
              <a:rPr lang="en-US" altLang="ja-JP" sz="1000" b="0" dirty="0">
                <a:latin typeface="メイリオ" panose="020B0604030504040204" pitchFamily="50" charset="-128"/>
                <a:ea typeface="メイリオ" panose="020B0604030504040204" pitchFamily="50" charset="-128"/>
              </a:rPr>
              <a:t>24H</a:t>
            </a:r>
            <a:r>
              <a:rPr lang="ja-JP" altLang="en-US" sz="1000" b="0" dirty="0">
                <a:latin typeface="メイリオ" panose="020B0604030504040204" pitchFamily="50" charset="-128"/>
                <a:ea typeface="メイリオ" panose="020B0604030504040204" pitchFamily="50" charset="-128"/>
              </a:rPr>
              <a:t>対応は</a:t>
            </a:r>
            <a:r>
              <a:rPr lang="en-US" altLang="ja-JP" sz="1000" b="0" dirty="0">
                <a:latin typeface="メイリオ" panose="020B0604030504040204" pitchFamily="50" charset="-128"/>
                <a:ea typeface="メイリオ" panose="020B0604030504040204" pitchFamily="50" charset="-128"/>
              </a:rPr>
              <a:t>Sev1</a:t>
            </a:r>
            <a:r>
              <a:rPr lang="ja-JP" altLang="en-US" sz="1000" b="0" dirty="0">
                <a:latin typeface="メイリオ" panose="020B0604030504040204" pitchFamily="50" charset="-128"/>
                <a:ea typeface="メイリオ" panose="020B0604030504040204" pitchFamily="50" charset="-128"/>
              </a:rPr>
              <a:t>限定</a:t>
            </a:r>
            <a:endParaRPr lang="en-US" altLang="ja-JP" sz="1000" b="0" dirty="0">
              <a:latin typeface="メイリオ" panose="020B0604030504040204" pitchFamily="50" charset="-128"/>
              <a:ea typeface="メイリオ" panose="020B0604030504040204" pitchFamily="50" charset="-128"/>
            </a:endParaRPr>
          </a:p>
        </p:txBody>
      </p:sp>
      <p:sp>
        <p:nvSpPr>
          <p:cNvPr id="59" name="Text Box 108">
            <a:extLst>
              <a:ext uri="{FF2B5EF4-FFF2-40B4-BE49-F238E27FC236}">
                <a16:creationId xmlns:a16="http://schemas.microsoft.com/office/drawing/2014/main" id="{E585C42C-5224-4541-93B7-542F38B9615C}"/>
              </a:ext>
            </a:extLst>
          </p:cNvPr>
          <p:cNvSpPr txBox="1">
            <a:spLocks noChangeArrowheads="1"/>
          </p:cNvSpPr>
          <p:nvPr/>
        </p:nvSpPr>
        <p:spPr bwMode="auto">
          <a:xfrm>
            <a:off x="5736724" y="2738496"/>
            <a:ext cx="2039938" cy="830997"/>
          </a:xfrm>
          <a:prstGeom prst="rect">
            <a:avLst/>
          </a:prstGeom>
          <a:solidFill>
            <a:srgbClr val="99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お客様専用</a:t>
            </a:r>
            <a:r>
              <a:rPr lang="en-US" altLang="ja-JP" sz="1200" dirty="0">
                <a:solidFill>
                  <a:schemeClr val="bg1"/>
                </a:solidFill>
                <a:latin typeface="メイリオ" panose="020B0604030504040204" pitchFamily="50" charset="-128"/>
                <a:ea typeface="メイリオ" panose="020B0604030504040204" pitchFamily="50" charset="-128"/>
              </a:rPr>
              <a:t>DB</a:t>
            </a:r>
          </a:p>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システム情報</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HW/SW</a:t>
            </a:r>
          </a:p>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・構成情報ほか</a:t>
            </a:r>
          </a:p>
        </p:txBody>
      </p:sp>
      <p:sp>
        <p:nvSpPr>
          <p:cNvPr id="61" name="Text Box 108">
            <a:extLst>
              <a:ext uri="{FF2B5EF4-FFF2-40B4-BE49-F238E27FC236}">
                <a16:creationId xmlns:a16="http://schemas.microsoft.com/office/drawing/2014/main" id="{1C91A3BD-4826-40B5-91E1-F0CA2367C4A3}"/>
              </a:ext>
            </a:extLst>
          </p:cNvPr>
          <p:cNvSpPr txBox="1">
            <a:spLocks noChangeArrowheads="1"/>
          </p:cNvSpPr>
          <p:nvPr/>
        </p:nvSpPr>
        <p:spPr bwMode="auto">
          <a:xfrm>
            <a:off x="5716739" y="1421860"/>
            <a:ext cx="2039938" cy="1200329"/>
          </a:xfrm>
          <a:prstGeom prst="rect">
            <a:avLst/>
          </a:prstGeom>
          <a:solidFill>
            <a:srgbClr val="99CC0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　　</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r>
              <a:rPr lang="ja-JP" altLang="en-US" sz="1200" dirty="0">
                <a:solidFill>
                  <a:schemeClr val="bg1"/>
                </a:solidFill>
                <a:latin typeface="メイリオ" panose="020B0604030504040204" pitchFamily="50" charset="-128"/>
                <a:ea typeface="メイリオ" panose="020B0604030504040204" pitchFamily="50" charset="-128"/>
              </a:rPr>
              <a:t>お客様担当</a:t>
            </a: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a:p>
            <a:pPr algn="l" eaLnBrk="0" hangingPunct="0">
              <a:spcBef>
                <a:spcPct val="0"/>
              </a:spcBef>
              <a:spcAft>
                <a:spcPct val="0"/>
              </a:spcAft>
              <a:buClrTx/>
              <a:buFontTx/>
              <a:buNone/>
            </a:pPr>
            <a:endParaRPr lang="en-US" altLang="ja-JP" sz="12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21099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3">
            <a:extLst>
              <a:ext uri="{FF2B5EF4-FFF2-40B4-BE49-F238E27FC236}">
                <a16:creationId xmlns:a16="http://schemas.microsoft.com/office/drawing/2014/main" id="{4BC6021A-C5F3-4F41-8602-34CACE794F76}"/>
              </a:ext>
            </a:extLst>
          </p:cNvPr>
          <p:cNvSpPr>
            <a:spLocks noGrp="1"/>
          </p:cNvSpPr>
          <p:nvPr>
            <p:ph type="sldNum" sz="quarter" idx="10"/>
          </p:nvPr>
        </p:nvSpPr>
        <p:spPr/>
        <p:txBody>
          <a:bodyPr/>
          <a:lstStyle/>
          <a:p>
            <a:fld id="{6E4E0D7A-A038-DC43-AB9C-F95D6CAA5ECF}" type="slidenum">
              <a:rPr lang="en-US" altLang="ja-JP"/>
              <a:pPr/>
              <a:t>11</a:t>
            </a:fld>
            <a:endParaRPr lang="en-US" altLang="ja-JP" dirty="0"/>
          </a:p>
        </p:txBody>
      </p:sp>
      <p:sp>
        <p:nvSpPr>
          <p:cNvPr id="373762" name="Text Box 2">
            <a:extLst>
              <a:ext uri="{FF2B5EF4-FFF2-40B4-BE49-F238E27FC236}">
                <a16:creationId xmlns:a16="http://schemas.microsoft.com/office/drawing/2014/main" id="{27383F84-4AAD-164E-A9F5-7FC956028929}"/>
              </a:ext>
            </a:extLst>
          </p:cNvPr>
          <p:cNvSpPr txBox="1">
            <a:spLocks noChangeArrowheads="1"/>
          </p:cNvSpPr>
          <p:nvPr/>
        </p:nvSpPr>
        <p:spPr bwMode="auto">
          <a:xfrm>
            <a:off x="533400" y="2130425"/>
            <a:ext cx="8113713" cy="137160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6238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0" hangingPunct="0">
              <a:buClrTx/>
              <a:buFontTx/>
              <a:buNone/>
            </a:pPr>
            <a:r>
              <a:rPr kumimoji="0" lang="ja-JP" altLang="en-US" sz="1600" dirty="0">
                <a:latin typeface="メイリオ" panose="020B0604030504040204" pitchFamily="50" charset="-128"/>
                <a:ea typeface="メイリオ" panose="020B0604030504040204" pitchFamily="50" charset="-128"/>
              </a:rPr>
              <a:t>システム固有のサービス内容にアレンジされた万全のサポート体制を敷いておきたい。</a:t>
            </a:r>
          </a:p>
          <a:p>
            <a:pPr eaLnBrk="0" hangingPunct="0">
              <a:buClrTx/>
              <a:buFontTx/>
              <a:buNone/>
            </a:pPr>
            <a:r>
              <a:rPr kumimoji="0" lang="ja-JP" altLang="en-US" sz="1600" dirty="0">
                <a:latin typeface="メイリオ" panose="020B0604030504040204" pitchFamily="50" charset="-128"/>
                <a:ea typeface="メイリオ" panose="020B0604030504040204" pitchFamily="50" charset="-128"/>
              </a:rPr>
              <a:t>また、いざという時には</a:t>
            </a:r>
            <a:r>
              <a:rPr kumimoji="0" lang="en-US" altLang="ja-JP" sz="1600" dirty="0">
                <a:latin typeface="メイリオ" panose="020B0604030504040204" pitchFamily="50" charset="-128"/>
                <a:ea typeface="メイリオ" panose="020B0604030504040204" pitchFamily="50" charset="-128"/>
              </a:rPr>
              <a:t>IBM</a:t>
            </a:r>
            <a:r>
              <a:rPr kumimoji="0" lang="ja-JP" altLang="en-US" sz="1600" dirty="0">
                <a:latin typeface="メイリオ" panose="020B0604030504040204" pitchFamily="50" charset="-128"/>
                <a:ea typeface="メイリオ" panose="020B0604030504040204" pitchFamily="50" charset="-128"/>
              </a:rPr>
              <a:t>の技術者が直接システム設置場所で対応してほしい。</a:t>
            </a:r>
          </a:p>
          <a:p>
            <a:pPr eaLnBrk="0" hangingPunct="0">
              <a:lnSpc>
                <a:spcPct val="40000"/>
              </a:lnSpc>
              <a:buClrTx/>
              <a:buFontTx/>
              <a:buNone/>
            </a:pPr>
            <a:endParaRPr kumimoji="0" lang="ja-JP" altLang="en-US" sz="1600" dirty="0">
              <a:latin typeface="メイリオ" panose="020B0604030504040204" pitchFamily="50" charset="-128"/>
              <a:ea typeface="メイリオ" panose="020B0604030504040204" pitchFamily="50" charset="-128"/>
            </a:endParaRPr>
          </a:p>
          <a:p>
            <a:pPr eaLnBrk="0" hangingPunct="0">
              <a:lnSpc>
                <a:spcPct val="160000"/>
              </a:lnSpc>
              <a:buClrTx/>
              <a:buFontTx/>
              <a:buNone/>
            </a:pPr>
            <a:r>
              <a:rPr kumimoji="0" lang="en-US" altLang="ja-JP" sz="1600" dirty="0">
                <a:latin typeface="メイリオ" panose="020B0604030504040204" pitchFamily="50" charset="-128"/>
                <a:ea typeface="メイリオ" panose="020B0604030504040204" pitchFamily="50" charset="-128"/>
              </a:rPr>
              <a:t>IBM</a:t>
            </a:r>
            <a:r>
              <a:rPr kumimoji="0" lang="ja-JP" altLang="en-US" sz="1600" dirty="0">
                <a:latin typeface="メイリオ" panose="020B0604030504040204" pitchFamily="50" charset="-128"/>
                <a:ea typeface="メイリオ" panose="020B0604030504040204" pitchFamily="50" charset="-128"/>
              </a:rPr>
              <a:t>の総合力を集結させた高付加価値のメニュー、それが</a:t>
            </a:r>
          </a:p>
          <a:p>
            <a:pPr eaLnBrk="0" hangingPunct="0">
              <a:lnSpc>
                <a:spcPct val="110000"/>
              </a:lnSpc>
              <a:buClrTx/>
              <a:buFontTx/>
              <a:buNone/>
            </a:pPr>
            <a:r>
              <a:rPr kumimoji="0" lang="ja-JP" altLang="en-US" dirty="0">
                <a:latin typeface="メイリオ" panose="020B0604030504040204" pitchFamily="50" charset="-128"/>
                <a:ea typeface="メイリオ" panose="020B0604030504040204" pitchFamily="50" charset="-128"/>
              </a:rPr>
              <a:t>                                               「                              」です。</a:t>
            </a:r>
          </a:p>
        </p:txBody>
      </p:sp>
      <p:sp>
        <p:nvSpPr>
          <p:cNvPr id="373765" name="Text Box 5">
            <a:extLst>
              <a:ext uri="{FF2B5EF4-FFF2-40B4-BE49-F238E27FC236}">
                <a16:creationId xmlns:a16="http://schemas.microsoft.com/office/drawing/2014/main" id="{9BDB208E-24B1-0F4A-93E0-C1B8411D18BC}"/>
              </a:ext>
            </a:extLst>
          </p:cNvPr>
          <p:cNvSpPr txBox="1">
            <a:spLocks noChangeArrowheads="1"/>
          </p:cNvSpPr>
          <p:nvPr/>
        </p:nvSpPr>
        <p:spPr bwMode="auto">
          <a:xfrm>
            <a:off x="631825" y="3719513"/>
            <a:ext cx="8026556" cy="2612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266700" indent="-266700"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7127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a:spcBef>
                <a:spcPct val="35000"/>
              </a:spcBef>
              <a:spcAft>
                <a:spcPct val="15000"/>
              </a:spcAft>
            </a:pPr>
            <a:r>
              <a:rPr kumimoji="0" lang="en-US" altLang="ja-JP" sz="2800" dirty="0">
                <a:latin typeface="メイリオ" panose="020B0604030504040204" pitchFamily="50" charset="-128"/>
                <a:ea typeface="メイリオ" panose="020B0604030504040204" pitchFamily="50" charset="-128"/>
              </a:rPr>
              <a:t>                      </a:t>
            </a:r>
            <a:r>
              <a:rPr kumimoji="0" lang="en-US" altLang="ja-JP" dirty="0">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によるサービス提供内容例は以下のとおりです。</a:t>
            </a:r>
          </a:p>
          <a:p>
            <a:pPr>
              <a:lnSpc>
                <a:spcPct val="0"/>
              </a:lnSpc>
              <a:spcBef>
                <a:spcPct val="35000"/>
              </a:spcBef>
              <a:spcAft>
                <a:spcPct val="15000"/>
              </a:spcAft>
            </a:pPr>
            <a:endParaRPr kumimoji="0" lang="ja-JP" altLang="en-US" dirty="0">
              <a:latin typeface="メイリオ" panose="020B0604030504040204" pitchFamily="50" charset="-128"/>
              <a:ea typeface="メイリオ" panose="020B0604030504040204" pitchFamily="50" charset="-128"/>
            </a:endParaRPr>
          </a:p>
          <a:p>
            <a:pPr>
              <a:lnSpc>
                <a:spcPct val="60000"/>
              </a:lnSpc>
              <a:spcBef>
                <a:spcPct val="35000"/>
              </a:spcBef>
              <a:spcAft>
                <a:spcPct val="15000"/>
              </a:spcAft>
              <a:buFont typeface="Wingdings" pitchFamily="2" charset="2"/>
              <a:buChar char="§"/>
            </a:pPr>
            <a:r>
              <a:rPr kumimoji="0" lang="en-US" altLang="ja-JP" sz="1600" dirty="0">
                <a:solidFill>
                  <a:srgbClr val="333399"/>
                </a:solidFill>
                <a:latin typeface="メイリオ" panose="020B0604030504040204" pitchFamily="50" charset="-128"/>
                <a:ea typeface="メイリオ" panose="020B0604030504040204" pitchFamily="50" charset="-128"/>
              </a:rPr>
              <a:t>24</a:t>
            </a:r>
            <a:r>
              <a:rPr kumimoji="0" lang="ja-JP" altLang="en-US" sz="1600" dirty="0">
                <a:solidFill>
                  <a:srgbClr val="333399"/>
                </a:solidFill>
                <a:latin typeface="メイリオ" panose="020B0604030504040204" pitchFamily="50" charset="-128"/>
                <a:ea typeface="メイリオ" panose="020B0604030504040204" pitchFamily="50" charset="-128"/>
              </a:rPr>
              <a:t>時間</a:t>
            </a:r>
            <a:r>
              <a:rPr kumimoji="0" lang="en-US" altLang="ja-JP" sz="1600" dirty="0">
                <a:solidFill>
                  <a:srgbClr val="333399"/>
                </a:solidFill>
                <a:latin typeface="メイリオ" panose="020B0604030504040204" pitchFamily="50" charset="-128"/>
                <a:ea typeface="メイリオ" panose="020B0604030504040204" pitchFamily="50" charset="-128"/>
              </a:rPr>
              <a:t>365</a:t>
            </a:r>
            <a:r>
              <a:rPr kumimoji="0" lang="ja-JP" altLang="en-US" sz="1600" dirty="0">
                <a:solidFill>
                  <a:srgbClr val="333399"/>
                </a:solidFill>
                <a:latin typeface="メイリオ" panose="020B0604030504040204" pitchFamily="50" charset="-128"/>
                <a:ea typeface="メイリオ" panose="020B0604030504040204" pitchFamily="50" charset="-128"/>
              </a:rPr>
              <a:t>日の受付窓口および問題対応</a:t>
            </a:r>
          </a:p>
          <a:p>
            <a:pPr>
              <a:lnSpc>
                <a:spcPct val="60000"/>
              </a:lnSpc>
              <a:spcBef>
                <a:spcPct val="35000"/>
              </a:spcBef>
              <a:spcAft>
                <a:spcPct val="15000"/>
              </a:spcAft>
              <a:buFont typeface="Wingdings" pitchFamily="2" charset="2"/>
              <a:buChar char="§"/>
            </a:pPr>
            <a:r>
              <a:rPr kumimoji="0" lang="en-US" altLang="ja-JP" sz="1600" dirty="0">
                <a:solidFill>
                  <a:srgbClr val="333399"/>
                </a:solidFill>
                <a:latin typeface="メイリオ" panose="020B0604030504040204" pitchFamily="50" charset="-128"/>
                <a:ea typeface="メイリオ" panose="020B0604030504040204" pitchFamily="50" charset="-128"/>
              </a:rPr>
              <a:t>SW</a:t>
            </a:r>
            <a:r>
              <a:rPr kumimoji="0" lang="ja-JP" altLang="en-US" sz="1600" dirty="0">
                <a:solidFill>
                  <a:srgbClr val="333399"/>
                </a:solidFill>
                <a:latin typeface="メイリオ" panose="020B0604030504040204" pitchFamily="50" charset="-128"/>
                <a:ea typeface="メイリオ" panose="020B0604030504040204" pitchFamily="50" charset="-128"/>
              </a:rPr>
              <a:t>情報提供</a:t>
            </a:r>
            <a:r>
              <a:rPr kumimoji="0" lang="ja-JP" altLang="en-US" sz="1200" dirty="0">
                <a:solidFill>
                  <a:srgbClr val="333399"/>
                </a:solidFill>
                <a:latin typeface="メイリオ" panose="020B0604030504040204" pitchFamily="50" charset="-128"/>
                <a:ea typeface="メイリオ" panose="020B0604030504040204" pitchFamily="50" charset="-128"/>
              </a:rPr>
              <a:t>（重要セキュリティ情報、重要障害情報、重要技術情報、最新フィックス情報）</a:t>
            </a:r>
            <a:endParaRPr kumimoji="0" lang="ja-JP" altLang="en-US" sz="1600" dirty="0">
              <a:solidFill>
                <a:srgbClr val="333399"/>
              </a:solidFill>
              <a:latin typeface="メイリオ" panose="020B0604030504040204" pitchFamily="50" charset="-128"/>
              <a:ea typeface="メイリオ" panose="020B0604030504040204" pitchFamily="50" charset="-128"/>
            </a:endParaRP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技術相談（ 平日</a:t>
            </a:r>
            <a:r>
              <a:rPr kumimoji="0" lang="en-US" altLang="ja-JP" sz="1600" dirty="0">
                <a:solidFill>
                  <a:srgbClr val="333399"/>
                </a:solidFill>
                <a:latin typeface="メイリオ" panose="020B0604030504040204" pitchFamily="50" charset="-128"/>
                <a:ea typeface="メイリオ" panose="020B0604030504040204" pitchFamily="50" charset="-128"/>
              </a:rPr>
              <a:t>9:00</a:t>
            </a:r>
            <a:r>
              <a:rPr kumimoji="0" lang="ja-JP" altLang="en-US" sz="1600" dirty="0">
                <a:solidFill>
                  <a:srgbClr val="333399"/>
                </a:solidFill>
                <a:latin typeface="メイリオ" panose="020B0604030504040204" pitchFamily="50" charset="-128"/>
                <a:ea typeface="メイリオ" panose="020B0604030504040204" pitchFamily="50" charset="-128"/>
              </a:rPr>
              <a:t>－</a:t>
            </a:r>
            <a:r>
              <a:rPr kumimoji="0" lang="en-US" altLang="ja-JP" sz="1600" dirty="0">
                <a:solidFill>
                  <a:srgbClr val="333399"/>
                </a:solidFill>
                <a:latin typeface="メイリオ" panose="020B0604030504040204" pitchFamily="50" charset="-128"/>
                <a:ea typeface="メイリオ" panose="020B0604030504040204" pitchFamily="50" charset="-128"/>
              </a:rPr>
              <a:t>17:00</a:t>
            </a:r>
            <a:r>
              <a:rPr kumimoji="0" lang="ja-JP" altLang="en-US" sz="1600" dirty="0">
                <a:solidFill>
                  <a:srgbClr val="333399"/>
                </a:solidFill>
                <a:latin typeface="メイリオ" panose="020B0604030504040204" pitchFamily="50" charset="-128"/>
                <a:ea typeface="メイリオ" panose="020B0604030504040204" pitchFamily="50" charset="-128"/>
              </a:rPr>
              <a:t> ）</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お客様担当スペシャリスト</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お客様固有のシステム構成情報を把握したうえでの対応</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月次報告書</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お客様システム設置場所での問題対応技術支援</a:t>
            </a:r>
          </a:p>
        </p:txBody>
      </p:sp>
      <p:sp>
        <p:nvSpPr>
          <p:cNvPr id="373766" name="WordArt 6">
            <a:extLst>
              <a:ext uri="{FF2B5EF4-FFF2-40B4-BE49-F238E27FC236}">
                <a16:creationId xmlns:a16="http://schemas.microsoft.com/office/drawing/2014/main" id="{4B5E5E44-2505-104D-91C2-F635E0ADA63F}"/>
              </a:ext>
            </a:extLst>
          </p:cNvPr>
          <p:cNvSpPr>
            <a:spLocks noChangeArrowheads="1" noChangeShapeType="1" noTextEdit="1"/>
          </p:cNvSpPr>
          <p:nvPr/>
        </p:nvSpPr>
        <p:spPr bwMode="auto">
          <a:xfrm>
            <a:off x="4676140" y="3117850"/>
            <a:ext cx="1819275" cy="3111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Premium</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3767" name="WordArt 7">
            <a:extLst>
              <a:ext uri="{FF2B5EF4-FFF2-40B4-BE49-F238E27FC236}">
                <a16:creationId xmlns:a16="http://schemas.microsoft.com/office/drawing/2014/main" id="{4F2DA3E6-3716-A043-9705-37B4F0A29E53}"/>
              </a:ext>
            </a:extLst>
          </p:cNvPr>
          <p:cNvSpPr>
            <a:spLocks noChangeArrowheads="1" noChangeShapeType="1" noTextEdit="1"/>
          </p:cNvSpPr>
          <p:nvPr/>
        </p:nvSpPr>
        <p:spPr bwMode="auto">
          <a:xfrm>
            <a:off x="622300" y="3835400"/>
            <a:ext cx="1819275" cy="3111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Premium</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3768" name="WordArt 8">
            <a:extLst>
              <a:ext uri="{FF2B5EF4-FFF2-40B4-BE49-F238E27FC236}">
                <a16:creationId xmlns:a16="http://schemas.microsoft.com/office/drawing/2014/main" id="{80E2B500-0F70-3147-B898-4B29A147149A}"/>
              </a:ext>
            </a:extLst>
          </p:cNvPr>
          <p:cNvSpPr>
            <a:spLocks noChangeArrowheads="1" noChangeShapeType="1" noTextEdit="1"/>
          </p:cNvSpPr>
          <p:nvPr/>
        </p:nvSpPr>
        <p:spPr bwMode="auto">
          <a:xfrm>
            <a:off x="612775" y="3163888"/>
            <a:ext cx="2914650" cy="257175"/>
          </a:xfrm>
          <a:prstGeom prst="rect">
            <a:avLst/>
          </a:prstGeom>
        </p:spPr>
        <p:txBody>
          <a:bodyPr wrap="none" fromWordArt="1">
            <a:prstTxWarp prst="textPlain">
              <a:avLst>
                <a:gd name="adj" fmla="val 50000"/>
              </a:avLst>
            </a:prstTxWarp>
          </a:bodyPr>
          <a:lstStyle/>
          <a:p>
            <a:r>
              <a:rPr lang="ja-JP" altLang="en-US" sz="20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a:t>
            </a:r>
          </a:p>
        </p:txBody>
      </p:sp>
      <p:sp>
        <p:nvSpPr>
          <p:cNvPr id="373769" name="WordArt 9">
            <a:extLst>
              <a:ext uri="{FF2B5EF4-FFF2-40B4-BE49-F238E27FC236}">
                <a16:creationId xmlns:a16="http://schemas.microsoft.com/office/drawing/2014/main" id="{38C18B50-8F52-6047-87AA-07666F287C54}"/>
              </a:ext>
            </a:extLst>
          </p:cNvPr>
          <p:cNvSpPr>
            <a:spLocks noChangeArrowheads="1" noChangeShapeType="1" noTextEdit="1"/>
          </p:cNvSpPr>
          <p:nvPr/>
        </p:nvSpPr>
        <p:spPr bwMode="auto">
          <a:xfrm>
            <a:off x="2819400" y="1524000"/>
            <a:ext cx="3216275" cy="4254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STSS   Premium</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3770" name="WordArt 10">
            <a:extLst>
              <a:ext uri="{FF2B5EF4-FFF2-40B4-BE49-F238E27FC236}">
                <a16:creationId xmlns:a16="http://schemas.microsoft.com/office/drawing/2014/main" id="{C64ADBC8-9EB2-F441-8036-26AA0B0933B3}"/>
              </a:ext>
            </a:extLst>
          </p:cNvPr>
          <p:cNvSpPr>
            <a:spLocks noChangeArrowheads="1" noChangeShapeType="1" noTextEdit="1"/>
          </p:cNvSpPr>
          <p:nvPr/>
        </p:nvSpPr>
        <p:spPr bwMode="auto">
          <a:xfrm>
            <a:off x="358775" y="636588"/>
            <a:ext cx="6540500" cy="409575"/>
          </a:xfrm>
          <a:prstGeom prst="rect">
            <a:avLst/>
          </a:prstGeom>
        </p:spPr>
        <p:txBody>
          <a:bodyPr wrap="none" fromWordArt="1">
            <a:prstTxWarp prst="textPlain">
              <a:avLst>
                <a:gd name="adj" fmla="val 50000"/>
              </a:avLst>
            </a:prstTxWarp>
          </a:bodyPr>
          <a:lstStyle/>
          <a:p>
            <a:r>
              <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  </a:t>
            </a:r>
            <a:r>
              <a:rPr lang="en-US" altLang="ja-JP"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Premium</a:t>
            </a:r>
            <a:endPar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endParaRPr>
          </a:p>
        </p:txBody>
      </p:sp>
      <p:sp>
        <p:nvSpPr>
          <p:cNvPr id="373771" name="Text Box 11">
            <a:extLst>
              <a:ext uri="{FF2B5EF4-FFF2-40B4-BE49-F238E27FC236}">
                <a16:creationId xmlns:a16="http://schemas.microsoft.com/office/drawing/2014/main" id="{DE900C2B-5319-D849-A5EE-E2469FB34C68}"/>
              </a:ext>
            </a:extLst>
          </p:cNvPr>
          <p:cNvSpPr txBox="1">
            <a:spLocks noChangeArrowheads="1"/>
          </p:cNvSpPr>
          <p:nvPr/>
        </p:nvSpPr>
        <p:spPr bwMode="auto">
          <a:xfrm>
            <a:off x="365125" y="989013"/>
            <a:ext cx="67754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en-US" altLang="ja-JP" sz="2200" dirty="0">
                <a:solidFill>
                  <a:srgbClr val="CCECFF"/>
                </a:solidFill>
                <a:latin typeface="メイリオ" panose="020B0604030504040204" pitchFamily="50" charset="-128"/>
                <a:ea typeface="メイリオ" panose="020B0604030504040204" pitchFamily="50" charset="-128"/>
              </a:rPr>
              <a:t>System Technical Support Service</a:t>
            </a:r>
          </a:p>
        </p:txBody>
      </p:sp>
    </p:spTree>
    <p:extLst>
      <p:ext uri="{BB962C8B-B14F-4D97-AF65-F5344CB8AC3E}">
        <p14:creationId xmlns:p14="http://schemas.microsoft.com/office/powerpoint/2010/main" val="90827281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3">
            <a:extLst>
              <a:ext uri="{FF2B5EF4-FFF2-40B4-BE49-F238E27FC236}">
                <a16:creationId xmlns:a16="http://schemas.microsoft.com/office/drawing/2014/main" id="{811E3986-9FDE-954B-845D-C93C4E9433D7}"/>
              </a:ext>
            </a:extLst>
          </p:cNvPr>
          <p:cNvSpPr>
            <a:spLocks noGrp="1"/>
          </p:cNvSpPr>
          <p:nvPr>
            <p:ph type="sldNum" sz="quarter" idx="10"/>
          </p:nvPr>
        </p:nvSpPr>
        <p:spPr/>
        <p:txBody>
          <a:bodyPr/>
          <a:lstStyle/>
          <a:p>
            <a:fld id="{5BB8288A-5DC9-1C4C-A8D4-0110DBF46685}" type="slidenum">
              <a:rPr lang="en-US" altLang="ja-JP"/>
              <a:pPr/>
              <a:t>12</a:t>
            </a:fld>
            <a:endParaRPr lang="en-US" altLang="ja-JP" dirty="0"/>
          </a:p>
        </p:txBody>
      </p:sp>
      <p:sp>
        <p:nvSpPr>
          <p:cNvPr id="372738" name="Text Box 2">
            <a:extLst>
              <a:ext uri="{FF2B5EF4-FFF2-40B4-BE49-F238E27FC236}">
                <a16:creationId xmlns:a16="http://schemas.microsoft.com/office/drawing/2014/main" id="{8B73A246-84B6-DC47-AB58-1A0366FE46F5}"/>
              </a:ext>
            </a:extLst>
          </p:cNvPr>
          <p:cNvSpPr txBox="1">
            <a:spLocks noChangeArrowheads="1"/>
          </p:cNvSpPr>
          <p:nvPr/>
        </p:nvSpPr>
        <p:spPr bwMode="auto">
          <a:xfrm>
            <a:off x="533400" y="2193925"/>
            <a:ext cx="8443913" cy="1785104"/>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6238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0" hangingPunct="0">
              <a:buClrTx/>
              <a:buFontTx/>
              <a:buNone/>
            </a:pPr>
            <a:r>
              <a:rPr kumimoji="0" lang="ja-JP" altLang="en-US" sz="1600" dirty="0">
                <a:latin typeface="メイリオ" panose="020B0604030504040204" pitchFamily="50" charset="-128"/>
                <a:ea typeface="メイリオ" panose="020B0604030504040204" pitchFamily="50" charset="-128"/>
              </a:rPr>
              <a:t>２４時間３６５日の対応に加え、電話やメールを活用した効果的なサポートを受けたい。また専任の担当スペシャリストがおり、自社のシステム構成を予め把握した対応をしてほしい。</a:t>
            </a:r>
          </a:p>
          <a:p>
            <a:pPr eaLnBrk="0" hangingPunct="0">
              <a:lnSpc>
                <a:spcPct val="50000"/>
              </a:lnSpc>
              <a:buClrTx/>
              <a:buFontTx/>
              <a:buNone/>
            </a:pPr>
            <a:endParaRPr kumimoji="0" lang="ja-JP" altLang="en-US" sz="1600" dirty="0">
              <a:latin typeface="メイリオ" panose="020B0604030504040204" pitchFamily="50" charset="-128"/>
              <a:ea typeface="メイリオ" panose="020B0604030504040204" pitchFamily="50" charset="-128"/>
            </a:endParaRPr>
          </a:p>
          <a:p>
            <a:pPr eaLnBrk="0" hangingPunct="0">
              <a:buClrTx/>
              <a:buFontTx/>
              <a:buNone/>
            </a:pPr>
            <a:r>
              <a:rPr kumimoji="0" lang="ja-JP" altLang="en-US" sz="1600" dirty="0">
                <a:latin typeface="メイリオ" panose="020B0604030504040204" pitchFamily="50" charset="-128"/>
                <a:ea typeface="メイリオ" panose="020B0604030504040204" pitchFamily="50" charset="-128"/>
              </a:rPr>
              <a:t>システム技術支援サービス・センターを拠点にリモートから効果的にご支援するメニュー、それが</a:t>
            </a:r>
          </a:p>
          <a:p>
            <a:pPr eaLnBrk="0" hangingPunct="0">
              <a:lnSpc>
                <a:spcPct val="150000"/>
              </a:lnSpc>
              <a:buClrTx/>
              <a:buFontTx/>
              <a:buNone/>
            </a:pPr>
            <a:r>
              <a:rPr kumimoji="0" lang="ja-JP" altLang="en-US" sz="1600" dirty="0">
                <a:latin typeface="メイリオ" panose="020B0604030504040204" pitchFamily="50" charset="-128"/>
                <a:ea typeface="メイリオ" panose="020B0604030504040204" pitchFamily="50" charset="-128"/>
              </a:rPr>
              <a:t>　                                                    「                                   」です。</a:t>
            </a:r>
          </a:p>
        </p:txBody>
      </p:sp>
      <p:sp>
        <p:nvSpPr>
          <p:cNvPr id="372739" name="WordArt 3">
            <a:extLst>
              <a:ext uri="{FF2B5EF4-FFF2-40B4-BE49-F238E27FC236}">
                <a16:creationId xmlns:a16="http://schemas.microsoft.com/office/drawing/2014/main" id="{BC7CD31A-FF89-3D43-8F4D-453BE35CEFD7}"/>
              </a:ext>
            </a:extLst>
          </p:cNvPr>
          <p:cNvSpPr>
            <a:spLocks noChangeArrowheads="1" noChangeShapeType="1" noTextEdit="1"/>
          </p:cNvSpPr>
          <p:nvPr/>
        </p:nvSpPr>
        <p:spPr bwMode="auto">
          <a:xfrm>
            <a:off x="2819400" y="1524000"/>
            <a:ext cx="3114675" cy="4254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STSS   Standard</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2741" name="Text Box 5">
            <a:extLst>
              <a:ext uri="{FF2B5EF4-FFF2-40B4-BE49-F238E27FC236}">
                <a16:creationId xmlns:a16="http://schemas.microsoft.com/office/drawing/2014/main" id="{41AEAC8E-0BD8-B745-930A-93F2C992B9EF}"/>
              </a:ext>
            </a:extLst>
          </p:cNvPr>
          <p:cNvSpPr txBox="1">
            <a:spLocks noChangeArrowheads="1"/>
          </p:cNvSpPr>
          <p:nvPr/>
        </p:nvSpPr>
        <p:spPr bwMode="auto">
          <a:xfrm>
            <a:off x="631825" y="3897313"/>
            <a:ext cx="7795724" cy="2341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266700" indent="-266700"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7127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a:spcBef>
                <a:spcPct val="35000"/>
              </a:spcBef>
              <a:spcAft>
                <a:spcPct val="15000"/>
              </a:spcAft>
            </a:pPr>
            <a:r>
              <a:rPr kumimoji="0" lang="en-US" altLang="ja-JP" sz="2800" dirty="0">
                <a:latin typeface="メイリオ" panose="020B0604030504040204" pitchFamily="50" charset="-128"/>
                <a:ea typeface="メイリオ" panose="020B0604030504040204" pitchFamily="50" charset="-128"/>
              </a:rPr>
              <a:t>                      </a:t>
            </a:r>
            <a:r>
              <a:rPr kumimoji="0" lang="en-US" altLang="ja-JP" dirty="0">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によるサービス提供内容は以下のとおりです。</a:t>
            </a:r>
          </a:p>
          <a:p>
            <a:pPr>
              <a:lnSpc>
                <a:spcPct val="0"/>
              </a:lnSpc>
              <a:spcBef>
                <a:spcPct val="35000"/>
              </a:spcBef>
              <a:spcAft>
                <a:spcPct val="15000"/>
              </a:spcAft>
            </a:pPr>
            <a:endParaRPr kumimoji="0" lang="ja-JP" altLang="en-US" dirty="0">
              <a:latin typeface="メイリオ" panose="020B0604030504040204" pitchFamily="50" charset="-128"/>
              <a:ea typeface="メイリオ" panose="020B0604030504040204" pitchFamily="50" charset="-128"/>
            </a:endParaRPr>
          </a:p>
          <a:p>
            <a:pPr>
              <a:lnSpc>
                <a:spcPct val="60000"/>
              </a:lnSpc>
              <a:spcBef>
                <a:spcPct val="35000"/>
              </a:spcBef>
              <a:spcAft>
                <a:spcPct val="15000"/>
              </a:spcAft>
              <a:buFont typeface="Wingdings" pitchFamily="2" charset="2"/>
              <a:buChar char="§"/>
            </a:pPr>
            <a:r>
              <a:rPr kumimoji="0" lang="en-US" altLang="ja-JP" sz="1600" dirty="0">
                <a:solidFill>
                  <a:srgbClr val="333399"/>
                </a:solidFill>
                <a:latin typeface="メイリオ" panose="020B0604030504040204" pitchFamily="50" charset="-128"/>
                <a:ea typeface="メイリオ" panose="020B0604030504040204" pitchFamily="50" charset="-128"/>
              </a:rPr>
              <a:t>24</a:t>
            </a:r>
            <a:r>
              <a:rPr kumimoji="0" lang="ja-JP" altLang="en-US" sz="1600" dirty="0">
                <a:solidFill>
                  <a:srgbClr val="333399"/>
                </a:solidFill>
                <a:latin typeface="メイリオ" panose="020B0604030504040204" pitchFamily="50" charset="-128"/>
                <a:ea typeface="メイリオ" panose="020B0604030504040204" pitchFamily="50" charset="-128"/>
              </a:rPr>
              <a:t>時間</a:t>
            </a:r>
            <a:r>
              <a:rPr kumimoji="0" lang="en-US" altLang="ja-JP" sz="1600" dirty="0">
                <a:solidFill>
                  <a:srgbClr val="333399"/>
                </a:solidFill>
                <a:latin typeface="メイリオ" panose="020B0604030504040204" pitchFamily="50" charset="-128"/>
                <a:ea typeface="メイリオ" panose="020B0604030504040204" pitchFamily="50" charset="-128"/>
              </a:rPr>
              <a:t>365</a:t>
            </a:r>
            <a:r>
              <a:rPr kumimoji="0" lang="ja-JP" altLang="en-US" sz="1600" dirty="0">
                <a:solidFill>
                  <a:srgbClr val="333399"/>
                </a:solidFill>
                <a:latin typeface="メイリオ" panose="020B0604030504040204" pitchFamily="50" charset="-128"/>
                <a:ea typeface="メイリオ" panose="020B0604030504040204" pitchFamily="50" charset="-128"/>
              </a:rPr>
              <a:t>日の受付窓口および問題対応</a:t>
            </a:r>
          </a:p>
          <a:p>
            <a:pPr>
              <a:lnSpc>
                <a:spcPct val="60000"/>
              </a:lnSpc>
              <a:spcBef>
                <a:spcPct val="35000"/>
              </a:spcBef>
              <a:spcAft>
                <a:spcPct val="15000"/>
              </a:spcAft>
              <a:buFont typeface="Wingdings" pitchFamily="2" charset="2"/>
              <a:buChar char="§"/>
            </a:pPr>
            <a:r>
              <a:rPr kumimoji="0" lang="en-US" altLang="ja-JP" sz="1600" dirty="0">
                <a:solidFill>
                  <a:srgbClr val="333399"/>
                </a:solidFill>
                <a:latin typeface="メイリオ" panose="020B0604030504040204" pitchFamily="50" charset="-128"/>
                <a:ea typeface="メイリオ" panose="020B0604030504040204" pitchFamily="50" charset="-128"/>
              </a:rPr>
              <a:t>SW</a:t>
            </a:r>
            <a:r>
              <a:rPr kumimoji="0" lang="ja-JP" altLang="en-US" sz="1600" dirty="0">
                <a:solidFill>
                  <a:srgbClr val="333399"/>
                </a:solidFill>
                <a:latin typeface="メイリオ" panose="020B0604030504040204" pitchFamily="50" charset="-128"/>
                <a:ea typeface="メイリオ" panose="020B0604030504040204" pitchFamily="50" charset="-128"/>
              </a:rPr>
              <a:t>情報提供</a:t>
            </a:r>
            <a:r>
              <a:rPr kumimoji="0" lang="ja-JP" altLang="en-US" sz="1200" dirty="0">
                <a:solidFill>
                  <a:srgbClr val="333399"/>
                </a:solidFill>
                <a:latin typeface="メイリオ" panose="020B0604030504040204" pitchFamily="50" charset="-128"/>
                <a:ea typeface="メイリオ" panose="020B0604030504040204" pitchFamily="50" charset="-128"/>
              </a:rPr>
              <a:t>（重要セキュリティ情報、重要障害情報、重要技術情報、最新フィックス情報）</a:t>
            </a:r>
            <a:endParaRPr kumimoji="0" lang="ja-JP" altLang="en-US" sz="1600" dirty="0">
              <a:solidFill>
                <a:srgbClr val="333399"/>
              </a:solidFill>
              <a:latin typeface="メイリオ" panose="020B0604030504040204" pitchFamily="50" charset="-128"/>
              <a:ea typeface="メイリオ" panose="020B0604030504040204" pitchFamily="50" charset="-128"/>
            </a:endParaRP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技術相談（平日</a:t>
            </a:r>
            <a:r>
              <a:rPr kumimoji="0" lang="en-US" altLang="ja-JP" sz="1600" dirty="0">
                <a:solidFill>
                  <a:srgbClr val="333399"/>
                </a:solidFill>
                <a:latin typeface="メイリオ" panose="020B0604030504040204" pitchFamily="50" charset="-128"/>
                <a:ea typeface="メイリオ" panose="020B0604030504040204" pitchFamily="50" charset="-128"/>
              </a:rPr>
              <a:t>9:00</a:t>
            </a:r>
            <a:r>
              <a:rPr kumimoji="0" lang="ja-JP" altLang="en-US" sz="1600" dirty="0">
                <a:solidFill>
                  <a:srgbClr val="333399"/>
                </a:solidFill>
                <a:latin typeface="メイリオ" panose="020B0604030504040204" pitchFamily="50" charset="-128"/>
                <a:ea typeface="メイリオ" panose="020B0604030504040204" pitchFamily="50" charset="-128"/>
              </a:rPr>
              <a:t>－</a:t>
            </a:r>
            <a:r>
              <a:rPr kumimoji="0" lang="en-US" altLang="ja-JP" sz="1600" dirty="0">
                <a:solidFill>
                  <a:srgbClr val="333399"/>
                </a:solidFill>
                <a:latin typeface="メイリオ" panose="020B0604030504040204" pitchFamily="50" charset="-128"/>
                <a:ea typeface="メイリオ" panose="020B0604030504040204" pitchFamily="50" charset="-128"/>
              </a:rPr>
              <a:t>17:00</a:t>
            </a:r>
            <a:r>
              <a:rPr kumimoji="0" lang="ja-JP" altLang="en-US" sz="1600" dirty="0">
                <a:solidFill>
                  <a:srgbClr val="333399"/>
                </a:solidFill>
                <a:latin typeface="メイリオ" panose="020B0604030504040204" pitchFamily="50" charset="-128"/>
                <a:ea typeface="メイリオ" panose="020B0604030504040204" pitchFamily="50" charset="-128"/>
              </a:rPr>
              <a:t> ）</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お客様担当スペシャリスト</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お客様固有のシステム構成情報を把握したうえでの対応</a:t>
            </a:r>
          </a:p>
          <a:p>
            <a:pPr>
              <a:lnSpc>
                <a:spcPct val="60000"/>
              </a:lnSpc>
              <a:spcBef>
                <a:spcPct val="35000"/>
              </a:spcBef>
              <a:spcAft>
                <a:spcPct val="15000"/>
              </a:spcAft>
              <a:buFont typeface="Wingdings" pitchFamily="2" charset="2"/>
              <a:buChar char="§"/>
            </a:pPr>
            <a:r>
              <a:rPr kumimoji="0" lang="ja-JP" altLang="en-US" sz="1600" dirty="0">
                <a:solidFill>
                  <a:srgbClr val="333399"/>
                </a:solidFill>
                <a:latin typeface="メイリオ" panose="020B0604030504040204" pitchFamily="50" charset="-128"/>
                <a:ea typeface="メイリオ" panose="020B0604030504040204" pitchFamily="50" charset="-128"/>
              </a:rPr>
              <a:t>月次報告書</a:t>
            </a:r>
          </a:p>
        </p:txBody>
      </p:sp>
      <p:sp>
        <p:nvSpPr>
          <p:cNvPr id="372743" name="WordArt 7">
            <a:extLst>
              <a:ext uri="{FF2B5EF4-FFF2-40B4-BE49-F238E27FC236}">
                <a16:creationId xmlns:a16="http://schemas.microsoft.com/office/drawing/2014/main" id="{044EC4D3-1385-9C42-BE03-D73162290CE1}"/>
              </a:ext>
            </a:extLst>
          </p:cNvPr>
          <p:cNvSpPr>
            <a:spLocks noChangeArrowheads="1" noChangeShapeType="1" noTextEdit="1"/>
          </p:cNvSpPr>
          <p:nvPr/>
        </p:nvSpPr>
        <p:spPr bwMode="auto">
          <a:xfrm>
            <a:off x="4879340" y="3535680"/>
            <a:ext cx="1819275" cy="3111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Standard</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2744" name="WordArt 8">
            <a:extLst>
              <a:ext uri="{FF2B5EF4-FFF2-40B4-BE49-F238E27FC236}">
                <a16:creationId xmlns:a16="http://schemas.microsoft.com/office/drawing/2014/main" id="{67E630D1-B7DB-1246-AAB7-900D00F74148}"/>
              </a:ext>
            </a:extLst>
          </p:cNvPr>
          <p:cNvSpPr>
            <a:spLocks noChangeArrowheads="1" noChangeShapeType="1" noTextEdit="1"/>
          </p:cNvSpPr>
          <p:nvPr/>
        </p:nvSpPr>
        <p:spPr bwMode="auto">
          <a:xfrm>
            <a:off x="622300" y="4025900"/>
            <a:ext cx="1819275" cy="3111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Standard</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2746" name="WordArt 10">
            <a:extLst>
              <a:ext uri="{FF2B5EF4-FFF2-40B4-BE49-F238E27FC236}">
                <a16:creationId xmlns:a16="http://schemas.microsoft.com/office/drawing/2014/main" id="{3037CA47-7E31-8740-AFBA-B87111D48B2D}"/>
              </a:ext>
            </a:extLst>
          </p:cNvPr>
          <p:cNvSpPr>
            <a:spLocks noChangeArrowheads="1" noChangeShapeType="1" noTextEdit="1"/>
          </p:cNvSpPr>
          <p:nvPr/>
        </p:nvSpPr>
        <p:spPr bwMode="auto">
          <a:xfrm>
            <a:off x="625475" y="3582988"/>
            <a:ext cx="2914650" cy="257175"/>
          </a:xfrm>
          <a:prstGeom prst="rect">
            <a:avLst/>
          </a:prstGeom>
        </p:spPr>
        <p:txBody>
          <a:bodyPr wrap="none" fromWordArt="1">
            <a:prstTxWarp prst="textPlain">
              <a:avLst>
                <a:gd name="adj" fmla="val 50000"/>
              </a:avLst>
            </a:prstTxWarp>
          </a:bodyPr>
          <a:lstStyle/>
          <a:p>
            <a:r>
              <a:rPr lang="ja-JP" altLang="en-US" sz="20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a:t>
            </a:r>
          </a:p>
        </p:txBody>
      </p:sp>
      <p:sp>
        <p:nvSpPr>
          <p:cNvPr id="372747" name="WordArt 11">
            <a:extLst>
              <a:ext uri="{FF2B5EF4-FFF2-40B4-BE49-F238E27FC236}">
                <a16:creationId xmlns:a16="http://schemas.microsoft.com/office/drawing/2014/main" id="{B89767FA-A27D-6744-89C7-2A2D4F22D968}"/>
              </a:ext>
            </a:extLst>
          </p:cNvPr>
          <p:cNvSpPr>
            <a:spLocks noChangeArrowheads="1" noChangeShapeType="1" noTextEdit="1"/>
          </p:cNvSpPr>
          <p:nvPr/>
        </p:nvSpPr>
        <p:spPr bwMode="auto">
          <a:xfrm>
            <a:off x="358775" y="636588"/>
            <a:ext cx="6565900" cy="409575"/>
          </a:xfrm>
          <a:prstGeom prst="rect">
            <a:avLst/>
          </a:prstGeom>
        </p:spPr>
        <p:txBody>
          <a:bodyPr wrap="none" fromWordArt="1">
            <a:prstTxWarp prst="textPlain">
              <a:avLst>
                <a:gd name="adj" fmla="val 50000"/>
              </a:avLst>
            </a:prstTxWarp>
          </a:bodyPr>
          <a:lstStyle/>
          <a:p>
            <a:r>
              <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  </a:t>
            </a:r>
            <a:r>
              <a:rPr lang="en-US" altLang="ja-JP"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Standard</a:t>
            </a:r>
            <a:endPar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endParaRPr>
          </a:p>
        </p:txBody>
      </p:sp>
      <p:sp>
        <p:nvSpPr>
          <p:cNvPr id="372748" name="Text Box 12">
            <a:extLst>
              <a:ext uri="{FF2B5EF4-FFF2-40B4-BE49-F238E27FC236}">
                <a16:creationId xmlns:a16="http://schemas.microsoft.com/office/drawing/2014/main" id="{48BF0C12-1A41-CB4C-BCF3-DD73B659D0FE}"/>
              </a:ext>
            </a:extLst>
          </p:cNvPr>
          <p:cNvSpPr txBox="1">
            <a:spLocks noChangeArrowheads="1"/>
          </p:cNvSpPr>
          <p:nvPr/>
        </p:nvSpPr>
        <p:spPr bwMode="auto">
          <a:xfrm>
            <a:off x="365125" y="998538"/>
            <a:ext cx="67754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en-US" altLang="ja-JP" sz="2200" dirty="0">
                <a:solidFill>
                  <a:srgbClr val="CCECFF"/>
                </a:solidFill>
                <a:latin typeface="メイリオ" panose="020B0604030504040204" pitchFamily="50" charset="-128"/>
                <a:ea typeface="メイリオ" panose="020B0604030504040204" pitchFamily="50" charset="-128"/>
              </a:rPr>
              <a:t>System Technical Support Service</a:t>
            </a:r>
          </a:p>
        </p:txBody>
      </p:sp>
    </p:spTree>
    <p:extLst>
      <p:ext uri="{BB962C8B-B14F-4D97-AF65-F5344CB8AC3E}">
        <p14:creationId xmlns:p14="http://schemas.microsoft.com/office/powerpoint/2010/main" val="13579772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3">
            <a:extLst>
              <a:ext uri="{FF2B5EF4-FFF2-40B4-BE49-F238E27FC236}">
                <a16:creationId xmlns:a16="http://schemas.microsoft.com/office/drawing/2014/main" id="{06652011-AABF-5B49-AED0-573F182B884A}"/>
              </a:ext>
            </a:extLst>
          </p:cNvPr>
          <p:cNvSpPr>
            <a:spLocks noGrp="1"/>
          </p:cNvSpPr>
          <p:nvPr>
            <p:ph type="sldNum" sz="quarter" idx="10"/>
          </p:nvPr>
        </p:nvSpPr>
        <p:spPr/>
        <p:txBody>
          <a:bodyPr/>
          <a:lstStyle/>
          <a:p>
            <a:fld id="{AB5CCA54-684A-3F47-B035-1654B2E0EA35}" type="slidenum">
              <a:rPr lang="en-US" altLang="ja-JP"/>
              <a:pPr/>
              <a:t>13</a:t>
            </a:fld>
            <a:endParaRPr lang="en-US" altLang="ja-JP" dirty="0"/>
          </a:p>
        </p:txBody>
      </p:sp>
      <p:sp>
        <p:nvSpPr>
          <p:cNvPr id="370690" name="Text Box 2">
            <a:extLst>
              <a:ext uri="{FF2B5EF4-FFF2-40B4-BE49-F238E27FC236}">
                <a16:creationId xmlns:a16="http://schemas.microsoft.com/office/drawing/2014/main" id="{FB575CBF-1DB0-A647-9415-0819EE19852E}"/>
              </a:ext>
            </a:extLst>
          </p:cNvPr>
          <p:cNvSpPr txBox="1">
            <a:spLocks noChangeArrowheads="1"/>
          </p:cNvSpPr>
          <p:nvPr/>
        </p:nvSpPr>
        <p:spPr bwMode="auto">
          <a:xfrm>
            <a:off x="533400" y="2193925"/>
            <a:ext cx="8215313" cy="2123658"/>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6238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0" hangingPunct="0">
              <a:buClrTx/>
              <a:buFontTx/>
              <a:buNone/>
            </a:pPr>
            <a:r>
              <a:rPr kumimoji="0" lang="ja-JP" altLang="en-US" dirty="0">
                <a:latin typeface="メイリオ" panose="020B0604030504040204" pitchFamily="50" charset="-128"/>
                <a:ea typeface="メイリオ" panose="020B0604030504040204" pitchFamily="50" charset="-128"/>
              </a:rPr>
              <a:t>万が一の時に備えて、２４時間３６５日のサポート体制は利用可能にしておきたい。</a:t>
            </a:r>
          </a:p>
          <a:p>
            <a:pPr eaLnBrk="0" hangingPunct="0">
              <a:buClrTx/>
              <a:buFontTx/>
              <a:buNone/>
            </a:pPr>
            <a:r>
              <a:rPr kumimoji="0" lang="ja-JP" altLang="en-US" dirty="0">
                <a:latin typeface="メイリオ" panose="020B0604030504040204" pitchFamily="50" charset="-128"/>
                <a:ea typeface="メイリオ" panose="020B0604030504040204" pitchFamily="50" charset="-128"/>
              </a:rPr>
              <a:t>しかもコストは最小限に抑えたい。</a:t>
            </a:r>
          </a:p>
          <a:p>
            <a:pPr eaLnBrk="0" hangingPunct="0">
              <a:buClrTx/>
              <a:buFontTx/>
              <a:buNone/>
            </a:pPr>
            <a:endParaRPr kumimoji="0" lang="ja-JP" altLang="en-US" dirty="0">
              <a:latin typeface="メイリオ" panose="020B0604030504040204" pitchFamily="50" charset="-128"/>
              <a:ea typeface="メイリオ" panose="020B0604030504040204" pitchFamily="50" charset="-128"/>
            </a:endParaRPr>
          </a:p>
          <a:p>
            <a:pPr eaLnBrk="0" hangingPunct="0">
              <a:buClrTx/>
              <a:buFontTx/>
              <a:buNone/>
            </a:pPr>
            <a:r>
              <a:rPr kumimoji="0" lang="ja-JP" altLang="en-US" dirty="0">
                <a:latin typeface="メイリオ" panose="020B0604030504040204" pitchFamily="50" charset="-128"/>
                <a:ea typeface="メイリオ" panose="020B0604030504040204" pitchFamily="50" charset="-128"/>
              </a:rPr>
              <a:t>こうしたお客様のご要望にお答えするために誕生したシンプルなメニュー、それが</a:t>
            </a:r>
          </a:p>
          <a:p>
            <a:pPr eaLnBrk="0" hangingPunct="0">
              <a:buClrTx/>
              <a:buFontTx/>
              <a:buNone/>
            </a:pPr>
            <a:r>
              <a:rPr kumimoji="0" lang="ja-JP" altLang="en-US" dirty="0">
                <a:latin typeface="メイリオ" panose="020B0604030504040204" pitchFamily="50" charset="-128"/>
                <a:ea typeface="メイリオ" panose="020B0604030504040204" pitchFamily="50" charset="-128"/>
              </a:rPr>
              <a:t>                                               「</a:t>
            </a:r>
            <a:r>
              <a:rPr kumimoji="0" lang="ja-JP" altLang="en-US" sz="2400" dirty="0">
                <a:latin typeface="メイリオ" panose="020B0604030504040204" pitchFamily="50" charset="-128"/>
                <a:ea typeface="メイリオ" panose="020B0604030504040204" pitchFamily="50" charset="-128"/>
              </a:rPr>
              <a:t>　　　</a:t>
            </a:r>
            <a:r>
              <a:rPr kumimoji="0" lang="ja-JP" altLang="en-US" sz="2000" dirty="0">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 」です。</a:t>
            </a:r>
          </a:p>
        </p:txBody>
      </p:sp>
      <p:sp>
        <p:nvSpPr>
          <p:cNvPr id="370694" name="Text Box 6">
            <a:extLst>
              <a:ext uri="{FF2B5EF4-FFF2-40B4-BE49-F238E27FC236}">
                <a16:creationId xmlns:a16="http://schemas.microsoft.com/office/drawing/2014/main" id="{03E640F4-00DD-7C4C-BDC5-E0E6F73FA00E}"/>
              </a:ext>
            </a:extLst>
          </p:cNvPr>
          <p:cNvSpPr txBox="1">
            <a:spLocks noChangeArrowheads="1"/>
          </p:cNvSpPr>
          <p:nvPr/>
        </p:nvSpPr>
        <p:spPr bwMode="auto">
          <a:xfrm>
            <a:off x="461110" y="4134267"/>
            <a:ext cx="7168950" cy="165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indent="266700"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1pPr>
            <a:lvl2pPr marL="712788"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a:spcBef>
                <a:spcPct val="35000"/>
              </a:spcBef>
              <a:spcAft>
                <a:spcPct val="15000"/>
              </a:spcAft>
            </a:pPr>
            <a:r>
              <a:rPr kumimoji="0" lang="en-US" altLang="ja-JP" sz="2800" dirty="0">
                <a:latin typeface="メイリオ" panose="020B0604030504040204" pitchFamily="50" charset="-128"/>
                <a:ea typeface="メイリオ" panose="020B0604030504040204" pitchFamily="50" charset="-128"/>
              </a:rPr>
              <a:t>         </a:t>
            </a:r>
            <a:r>
              <a:rPr kumimoji="0" lang="ja-JP" altLang="en-US" dirty="0">
                <a:latin typeface="メイリオ" panose="020B0604030504040204" pitchFamily="50" charset="-128"/>
                <a:ea typeface="メイリオ" panose="020B0604030504040204" pitchFamily="50" charset="-128"/>
              </a:rPr>
              <a:t>によるサービス提供内容は以下のとおりです。</a:t>
            </a:r>
          </a:p>
          <a:p>
            <a:pPr>
              <a:spcBef>
                <a:spcPct val="35000"/>
              </a:spcBef>
              <a:spcAft>
                <a:spcPct val="15000"/>
              </a:spcAft>
              <a:buFont typeface="Wingdings" pitchFamily="2" charset="2"/>
              <a:buChar char="§"/>
            </a:pPr>
            <a:r>
              <a:rPr kumimoji="0" lang="en-US" altLang="ja-JP" sz="1600" dirty="0">
                <a:solidFill>
                  <a:schemeClr val="accent5">
                    <a:lumMod val="25000"/>
                  </a:schemeClr>
                </a:solidFill>
                <a:latin typeface="メイリオ" panose="020B0604030504040204" pitchFamily="50" charset="-128"/>
                <a:ea typeface="メイリオ" panose="020B0604030504040204" pitchFamily="50" charset="-128"/>
              </a:rPr>
              <a:t>24</a:t>
            </a:r>
            <a:r>
              <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rPr>
              <a:t>時間</a:t>
            </a:r>
            <a:r>
              <a:rPr kumimoji="0" lang="en-US" altLang="ja-JP" sz="1600" dirty="0">
                <a:solidFill>
                  <a:schemeClr val="accent5">
                    <a:lumMod val="25000"/>
                  </a:schemeClr>
                </a:solidFill>
                <a:latin typeface="メイリオ" panose="020B0604030504040204" pitchFamily="50" charset="-128"/>
                <a:ea typeface="メイリオ" panose="020B0604030504040204" pitchFamily="50" charset="-128"/>
              </a:rPr>
              <a:t>365</a:t>
            </a:r>
            <a:r>
              <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rPr>
              <a:t>日の受付窓口 </a:t>
            </a:r>
            <a:endParaRPr kumimoji="0" lang="en-US" altLang="ja-JP" sz="1600" dirty="0">
              <a:solidFill>
                <a:schemeClr val="accent5">
                  <a:lumMod val="25000"/>
                </a:schemeClr>
              </a:solidFill>
              <a:latin typeface="メイリオ" panose="020B0604030504040204" pitchFamily="50" charset="-128"/>
              <a:ea typeface="メイリオ" panose="020B0604030504040204" pitchFamily="50" charset="-128"/>
            </a:endParaRPr>
          </a:p>
          <a:p>
            <a:pPr>
              <a:spcBef>
                <a:spcPct val="35000"/>
              </a:spcBef>
              <a:spcAft>
                <a:spcPct val="15000"/>
              </a:spcAft>
              <a:buFont typeface="Wingdings" pitchFamily="2" charset="2"/>
              <a:buChar char="§"/>
            </a:pPr>
            <a:r>
              <a:rPr kumimoji="0" lang="en-US" altLang="ja-JP" sz="1600" dirty="0">
                <a:solidFill>
                  <a:schemeClr val="accent5">
                    <a:lumMod val="25000"/>
                  </a:schemeClr>
                </a:solidFill>
                <a:latin typeface="メイリオ" panose="020B0604030504040204" pitchFamily="50" charset="-128"/>
                <a:ea typeface="メイリオ" panose="020B0604030504040204" pitchFamily="50" charset="-128"/>
              </a:rPr>
              <a:t>SW</a:t>
            </a:r>
            <a:r>
              <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rPr>
              <a:t>情報提供</a:t>
            </a:r>
            <a:r>
              <a:rPr kumimoji="0" lang="ja-JP" altLang="en-US" sz="1200" dirty="0">
                <a:solidFill>
                  <a:schemeClr val="accent5">
                    <a:lumMod val="25000"/>
                  </a:schemeClr>
                </a:solidFill>
                <a:latin typeface="メイリオ" panose="020B0604030504040204" pitchFamily="50" charset="-128"/>
                <a:ea typeface="メイリオ" panose="020B0604030504040204" pitchFamily="50" charset="-128"/>
              </a:rPr>
              <a:t>（重要セキュリティ情報、重要障害情報、重要技術情報、最新フィックス情報）</a:t>
            </a:r>
            <a:endPar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endParaRPr>
          </a:p>
          <a:p>
            <a:pPr>
              <a:spcBef>
                <a:spcPct val="35000"/>
              </a:spcBef>
              <a:spcAft>
                <a:spcPct val="15000"/>
              </a:spcAft>
              <a:buFont typeface="Wingdings" pitchFamily="2" charset="2"/>
              <a:buChar char="§"/>
            </a:pPr>
            <a:r>
              <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rPr>
              <a:t>技術相談（</a:t>
            </a:r>
            <a:r>
              <a:rPr kumimoji="0" lang="ja-JP" altLang="en-US" sz="1600" dirty="0">
                <a:solidFill>
                  <a:srgbClr val="333399"/>
                </a:solidFill>
                <a:latin typeface="メイリオ" panose="020B0604030504040204" pitchFamily="50" charset="-128"/>
                <a:ea typeface="メイリオ" panose="020B0604030504040204" pitchFamily="50" charset="-128"/>
              </a:rPr>
              <a:t>平日</a:t>
            </a:r>
            <a:r>
              <a:rPr kumimoji="0" lang="en-US" altLang="ja-JP" sz="1600" dirty="0">
                <a:solidFill>
                  <a:srgbClr val="333399"/>
                </a:solidFill>
                <a:latin typeface="メイリオ" panose="020B0604030504040204" pitchFamily="50" charset="-128"/>
                <a:ea typeface="メイリオ" panose="020B0604030504040204" pitchFamily="50" charset="-128"/>
              </a:rPr>
              <a:t>9:00</a:t>
            </a:r>
            <a:r>
              <a:rPr kumimoji="0" lang="ja-JP" altLang="en-US" sz="1600" dirty="0">
                <a:solidFill>
                  <a:srgbClr val="333399"/>
                </a:solidFill>
                <a:latin typeface="メイリオ" panose="020B0604030504040204" pitchFamily="50" charset="-128"/>
                <a:ea typeface="メイリオ" panose="020B0604030504040204" pitchFamily="50" charset="-128"/>
              </a:rPr>
              <a:t>－</a:t>
            </a:r>
            <a:r>
              <a:rPr kumimoji="0" lang="en-US" altLang="ja-JP" sz="1600" dirty="0">
                <a:solidFill>
                  <a:srgbClr val="333399"/>
                </a:solidFill>
                <a:latin typeface="メイリオ" panose="020B0604030504040204" pitchFamily="50" charset="-128"/>
                <a:ea typeface="メイリオ" panose="020B0604030504040204" pitchFamily="50" charset="-128"/>
              </a:rPr>
              <a:t>17:00</a:t>
            </a:r>
            <a:r>
              <a:rPr kumimoji="0" lang="ja-JP" altLang="en-US" sz="1600" dirty="0">
                <a:solidFill>
                  <a:srgbClr val="333399"/>
                </a:solidFill>
                <a:latin typeface="メイリオ" panose="020B0604030504040204" pitchFamily="50" charset="-128"/>
                <a:ea typeface="メイリオ" panose="020B0604030504040204" pitchFamily="50" charset="-128"/>
              </a:rPr>
              <a:t> </a:t>
            </a:r>
            <a:r>
              <a:rPr kumimoji="0" lang="ja-JP" altLang="en-US" sz="1600" dirty="0">
                <a:solidFill>
                  <a:schemeClr val="accent5">
                    <a:lumMod val="25000"/>
                  </a:schemeClr>
                </a:solidFill>
                <a:latin typeface="メイリオ" panose="020B0604030504040204" pitchFamily="50" charset="-128"/>
                <a:ea typeface="メイリオ" panose="020B0604030504040204" pitchFamily="50" charset="-128"/>
              </a:rPr>
              <a:t>）</a:t>
            </a:r>
          </a:p>
        </p:txBody>
      </p:sp>
      <p:sp>
        <p:nvSpPr>
          <p:cNvPr id="370695" name="WordArt 7">
            <a:extLst>
              <a:ext uri="{FF2B5EF4-FFF2-40B4-BE49-F238E27FC236}">
                <a16:creationId xmlns:a16="http://schemas.microsoft.com/office/drawing/2014/main" id="{FF96B629-4636-D543-A696-DA3B0E65A314}"/>
              </a:ext>
            </a:extLst>
          </p:cNvPr>
          <p:cNvSpPr>
            <a:spLocks noChangeArrowheads="1" noChangeShapeType="1" noTextEdit="1"/>
          </p:cNvSpPr>
          <p:nvPr/>
        </p:nvSpPr>
        <p:spPr bwMode="auto">
          <a:xfrm>
            <a:off x="4777740" y="3782060"/>
            <a:ext cx="841375" cy="3238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Base</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0696" name="WordArt 8">
            <a:extLst>
              <a:ext uri="{FF2B5EF4-FFF2-40B4-BE49-F238E27FC236}">
                <a16:creationId xmlns:a16="http://schemas.microsoft.com/office/drawing/2014/main" id="{2A00CCDE-948D-EC44-91D8-835730605D7F}"/>
              </a:ext>
            </a:extLst>
          </p:cNvPr>
          <p:cNvSpPr>
            <a:spLocks noChangeArrowheads="1" noChangeShapeType="1" noTextEdit="1"/>
          </p:cNvSpPr>
          <p:nvPr/>
        </p:nvSpPr>
        <p:spPr bwMode="auto">
          <a:xfrm>
            <a:off x="685800" y="4140200"/>
            <a:ext cx="841375" cy="3238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Base</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
        <p:nvSpPr>
          <p:cNvPr id="370697" name="WordArt 9">
            <a:extLst>
              <a:ext uri="{FF2B5EF4-FFF2-40B4-BE49-F238E27FC236}">
                <a16:creationId xmlns:a16="http://schemas.microsoft.com/office/drawing/2014/main" id="{A49951CC-5A3B-A549-803D-3B9D6CFD3107}"/>
              </a:ext>
            </a:extLst>
          </p:cNvPr>
          <p:cNvSpPr>
            <a:spLocks noChangeArrowheads="1" noChangeShapeType="1" noTextEdit="1"/>
          </p:cNvSpPr>
          <p:nvPr/>
        </p:nvSpPr>
        <p:spPr bwMode="auto">
          <a:xfrm>
            <a:off x="1130935" y="3814128"/>
            <a:ext cx="2914650" cy="257175"/>
          </a:xfrm>
          <a:prstGeom prst="rect">
            <a:avLst/>
          </a:prstGeom>
        </p:spPr>
        <p:txBody>
          <a:bodyPr wrap="none" fromWordArt="1">
            <a:prstTxWarp prst="textPlain">
              <a:avLst>
                <a:gd name="adj" fmla="val 50000"/>
              </a:avLst>
            </a:prstTxWarp>
          </a:bodyPr>
          <a:lstStyle/>
          <a:p>
            <a:r>
              <a:rPr lang="ja-JP" altLang="en-US" sz="20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a:t>
            </a:r>
          </a:p>
        </p:txBody>
      </p:sp>
      <p:sp>
        <p:nvSpPr>
          <p:cNvPr id="370703" name="Text Box 15">
            <a:extLst>
              <a:ext uri="{FF2B5EF4-FFF2-40B4-BE49-F238E27FC236}">
                <a16:creationId xmlns:a16="http://schemas.microsoft.com/office/drawing/2014/main" id="{EEFBD90F-1341-0344-B6E8-5534A24EB097}"/>
              </a:ext>
            </a:extLst>
          </p:cNvPr>
          <p:cNvSpPr txBox="1">
            <a:spLocks noChangeArrowheads="1"/>
          </p:cNvSpPr>
          <p:nvPr/>
        </p:nvSpPr>
        <p:spPr bwMode="auto">
          <a:xfrm>
            <a:off x="365125" y="989013"/>
            <a:ext cx="67754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en-US" altLang="ja-JP" sz="2200" dirty="0">
                <a:solidFill>
                  <a:srgbClr val="CCECFF"/>
                </a:solidFill>
                <a:latin typeface="メイリオ" panose="020B0604030504040204" pitchFamily="50" charset="-128"/>
                <a:ea typeface="メイリオ" panose="020B0604030504040204" pitchFamily="50" charset="-128"/>
              </a:rPr>
              <a:t>System Technical Support Service</a:t>
            </a:r>
          </a:p>
        </p:txBody>
      </p:sp>
      <p:sp>
        <p:nvSpPr>
          <p:cNvPr id="370704" name="WordArt 16">
            <a:extLst>
              <a:ext uri="{FF2B5EF4-FFF2-40B4-BE49-F238E27FC236}">
                <a16:creationId xmlns:a16="http://schemas.microsoft.com/office/drawing/2014/main" id="{D5570EAC-9D53-EC49-88C7-8F33603C8871}"/>
              </a:ext>
            </a:extLst>
          </p:cNvPr>
          <p:cNvSpPr>
            <a:spLocks noChangeArrowheads="1" noChangeShapeType="1" noTextEdit="1"/>
          </p:cNvSpPr>
          <p:nvPr/>
        </p:nvSpPr>
        <p:spPr bwMode="auto">
          <a:xfrm>
            <a:off x="358775" y="636588"/>
            <a:ext cx="5842000" cy="409575"/>
          </a:xfrm>
          <a:prstGeom prst="rect">
            <a:avLst/>
          </a:prstGeom>
        </p:spPr>
        <p:txBody>
          <a:bodyPr wrap="none" fromWordArt="1">
            <a:prstTxWarp prst="textPlain">
              <a:avLst>
                <a:gd name="adj" fmla="val 50000"/>
              </a:avLst>
            </a:prstTxWarp>
          </a:bodyPr>
          <a:lstStyle/>
          <a:p>
            <a:r>
              <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システム技術支援サービス  </a:t>
            </a:r>
            <a:r>
              <a:rPr lang="en-US" altLang="ja-JP"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rPr>
              <a:t>Base</a:t>
            </a:r>
            <a:endParaRPr lang="ja-JP" altLang="en-US" sz="3200" kern="10" dirty="0">
              <a:ln w="19050">
                <a:solidFill>
                  <a:srgbClr val="99CCFF"/>
                </a:solidFill>
                <a:round/>
                <a:headEnd/>
                <a:tailEnd/>
              </a:ln>
              <a:solidFill>
                <a:srgbClr val="0066CC"/>
              </a:solidFill>
              <a:effectLst>
                <a:outerShdw dist="35921" dir="2700000" algn="ctr" rotWithShape="0">
                  <a:srgbClr val="990000"/>
                </a:outerShdw>
              </a:effectLst>
              <a:latin typeface="メイリオ" panose="020B0604030504040204" pitchFamily="50" charset="-128"/>
              <a:ea typeface="メイリオ" panose="020B0604030504040204" pitchFamily="50" charset="-128"/>
            </a:endParaRPr>
          </a:p>
        </p:txBody>
      </p:sp>
      <p:sp>
        <p:nvSpPr>
          <p:cNvPr id="370705" name="WordArt 17">
            <a:extLst>
              <a:ext uri="{FF2B5EF4-FFF2-40B4-BE49-F238E27FC236}">
                <a16:creationId xmlns:a16="http://schemas.microsoft.com/office/drawing/2014/main" id="{1BD81D93-AE85-9D4A-80E9-9C8209D12042}"/>
              </a:ext>
            </a:extLst>
          </p:cNvPr>
          <p:cNvSpPr>
            <a:spLocks noChangeArrowheads="1" noChangeShapeType="1" noTextEdit="1"/>
          </p:cNvSpPr>
          <p:nvPr/>
        </p:nvSpPr>
        <p:spPr bwMode="auto">
          <a:xfrm>
            <a:off x="2819400" y="1549400"/>
            <a:ext cx="2200275" cy="400050"/>
          </a:xfrm>
          <a:prstGeom prst="rect">
            <a:avLst/>
          </a:prstGeom>
        </p:spPr>
        <p:txBody>
          <a:bodyPr wrap="none" fromWordArt="1">
            <a:prstTxWarp prst="textPlain">
              <a:avLst>
                <a:gd name="adj" fmla="val 50000"/>
              </a:avLst>
            </a:prstTxWarp>
          </a:bodyPr>
          <a:lstStyle/>
          <a:p>
            <a:r>
              <a:rPr lang="en-US" altLang="ja-JP"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rPr>
              <a:t>STSS   Base</a:t>
            </a:r>
            <a:endParaRPr lang="ja-JP" alt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742881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98A63A1-461E-44D8-8E84-5B45577A6B6D}"/>
              </a:ext>
            </a:extLst>
          </p:cNvPr>
          <p:cNvSpPr>
            <a:spLocks noGrp="1"/>
          </p:cNvSpPr>
          <p:nvPr>
            <p:ph type="sldNum" sz="quarter" idx="10"/>
          </p:nvPr>
        </p:nvSpPr>
        <p:spPr/>
        <p:txBody>
          <a:bodyPr/>
          <a:lstStyle/>
          <a:p>
            <a:pPr>
              <a:defRPr/>
            </a:pPr>
            <a:fld id="{BA1A9DAD-8030-644D-ABC6-76244E688DAA}" type="slidenum">
              <a:rPr lang="en-US" altLang="ja-JP" smtClean="0"/>
              <a:pPr>
                <a:defRPr/>
              </a:pPr>
              <a:t>2</a:t>
            </a:fld>
            <a:endParaRPr lang="en-US" altLang="ja-JP" dirty="0"/>
          </a:p>
        </p:txBody>
      </p:sp>
      <p:sp>
        <p:nvSpPr>
          <p:cNvPr id="3" name="Rectangle 5">
            <a:extLst>
              <a:ext uri="{FF2B5EF4-FFF2-40B4-BE49-F238E27FC236}">
                <a16:creationId xmlns:a16="http://schemas.microsoft.com/office/drawing/2014/main" id="{40690936-2585-459B-8FC3-BAC6BE8CD0A1}"/>
              </a:ext>
            </a:extLst>
          </p:cNvPr>
          <p:cNvSpPr txBox="1">
            <a:spLocks noChangeArrowheads="1"/>
          </p:cNvSpPr>
          <p:nvPr/>
        </p:nvSpPr>
        <p:spPr>
          <a:xfrm>
            <a:off x="250825" y="427038"/>
            <a:ext cx="8245475" cy="498475"/>
          </a:xfrm>
          <a:prstGeom prst="rect">
            <a:avLst/>
          </a:prstGeom>
          <a:noFill/>
        </p:spPr>
        <p:txBody>
          <a:bodyPr anchor="b"/>
          <a:lstStyle>
            <a:lvl1pPr algn="l" rtl="0" eaLnBrk="0" fontAlgn="base" hangingPunct="0">
              <a:lnSpc>
                <a:spcPct val="90000"/>
              </a:lnSpc>
              <a:spcBef>
                <a:spcPct val="0"/>
              </a:spcBef>
              <a:spcAft>
                <a:spcPct val="0"/>
              </a:spcAft>
              <a:defRPr sz="2800" kern="1200">
                <a:solidFill>
                  <a:schemeClr val="accent1"/>
                </a:solidFill>
                <a:latin typeface="メイリオ" panose="020B0604030504040204" pitchFamily="50" charset="-128"/>
                <a:ea typeface="メイリオ" panose="020B0604030504040204" pitchFamily="50" charset="-128"/>
                <a:cs typeface="+mj-cs"/>
              </a:defRPr>
            </a:lvl1pPr>
            <a:lvl2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2pPr>
            <a:lvl3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3pPr>
            <a:lvl4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4pPr>
            <a:lvl5pPr algn="l" rtl="0" eaLnBrk="0" fontAlgn="base" hangingPunct="0">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5pPr>
            <a:lvl6pPr marL="4572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6pPr>
            <a:lvl7pPr marL="9144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7pPr>
            <a:lvl8pPr marL="13716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8pPr>
            <a:lvl9pPr marL="1828800" algn="l" rtl="0" fontAlgn="base">
              <a:lnSpc>
                <a:spcPct val="90000"/>
              </a:lnSpc>
              <a:spcBef>
                <a:spcPct val="0"/>
              </a:spcBef>
              <a:spcAft>
                <a:spcPct val="0"/>
              </a:spcAft>
              <a:defRPr sz="2800">
                <a:solidFill>
                  <a:schemeClr val="accent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r>
              <a:rPr lang="ja-JP" altLang="en-US" sz="2400" b="1" dirty="0"/>
              <a:t>更新履歴</a:t>
            </a:r>
          </a:p>
        </p:txBody>
      </p:sp>
      <p:sp>
        <p:nvSpPr>
          <p:cNvPr id="4" name="Text Box 2">
            <a:extLst>
              <a:ext uri="{FF2B5EF4-FFF2-40B4-BE49-F238E27FC236}">
                <a16:creationId xmlns:a16="http://schemas.microsoft.com/office/drawing/2014/main" id="{0E73A6F7-1A3E-4556-BDBE-C136C626E347}"/>
              </a:ext>
            </a:extLst>
          </p:cNvPr>
          <p:cNvSpPr txBox="1">
            <a:spLocks noChangeArrowheads="1"/>
          </p:cNvSpPr>
          <p:nvPr/>
        </p:nvSpPr>
        <p:spPr bwMode="auto">
          <a:xfrm>
            <a:off x="161925" y="1198563"/>
            <a:ext cx="8802688"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2"/>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lIns="91440" tIns="45720" rIns="91440" bIns="45720" anchor="t">
            <a:spAutoFit/>
          </a:bodyPr>
          <a:lstStyle>
            <a:lvl1pPr marL="174625" indent="-174625">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50888"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
                <a:schemeClr val="accent1"/>
              </a:buClr>
              <a:buFont typeface="Wingdings" pitchFamily="2" charset="2"/>
              <a:buChar char="l"/>
            </a:pPr>
            <a:r>
              <a:rPr lang="en-US" altLang="ja-JP" sz="1400" b="0" dirty="0">
                <a:latin typeface="メイリオ"/>
                <a:ea typeface="メイリオ"/>
                <a:cs typeface="Arial"/>
              </a:rPr>
              <a:t>2022/7/1 (</a:t>
            </a:r>
            <a:r>
              <a:rPr lang="ja-JP" altLang="en-US" sz="1400" b="0" dirty="0">
                <a:latin typeface="メイリオ"/>
                <a:ea typeface="メイリオ"/>
                <a:cs typeface="Arial"/>
              </a:rPr>
              <a:t>宮本）</a:t>
            </a:r>
            <a:endParaRPr lang="en-US" altLang="ja-JP" sz="1400" b="0" dirty="0">
              <a:latin typeface="メイリオ"/>
              <a:ea typeface="メイリオ"/>
              <a:cs typeface="Arial"/>
            </a:endParaRPr>
          </a:p>
          <a:p>
            <a:pPr eaLnBrk="1" hangingPunct="1">
              <a:spcBef>
                <a:spcPct val="50000"/>
              </a:spcBef>
              <a:buClr>
                <a:schemeClr val="accent1"/>
              </a:buClr>
            </a:pPr>
            <a:r>
              <a:rPr lang="ja-JP" altLang="en-US" sz="1400" b="0" dirty="0">
                <a:latin typeface="+mn-lt"/>
                <a:ea typeface="ＭＳ Ｐゴシック"/>
                <a:cs typeface="Arial"/>
              </a:rPr>
              <a:t>「</a:t>
            </a:r>
            <a:r>
              <a:rPr lang="en-US" altLang="ja-JP" sz="1400" b="0" dirty="0">
                <a:latin typeface="+mn-lt"/>
                <a:ea typeface="ＭＳ Ｐゴシック"/>
                <a:cs typeface="Arial"/>
              </a:rPr>
              <a:t>STSS</a:t>
            </a:r>
            <a:r>
              <a:rPr lang="ja-JP" altLang="en-US" sz="1400" b="0" dirty="0">
                <a:latin typeface="+mn-lt"/>
                <a:ea typeface="ＭＳ Ｐゴシック"/>
                <a:cs typeface="Arial"/>
              </a:rPr>
              <a:t>サービスメニュー」よりLight Expressを削除</a:t>
            </a:r>
            <a:endParaRPr lang="ja-JP" altLang="en-US" sz="1400" b="0" dirty="0">
              <a:latin typeface="+mn-lt"/>
            </a:endParaRPr>
          </a:p>
          <a:p>
            <a:pPr eaLnBrk="1" hangingPunct="1">
              <a:spcBef>
                <a:spcPct val="50000"/>
              </a:spcBef>
              <a:buClr>
                <a:schemeClr val="accent1"/>
              </a:buClr>
            </a:pPr>
            <a:r>
              <a:rPr lang="ja-JP" altLang="en-US" sz="1400" b="0" dirty="0">
                <a:latin typeface="+mn-lt"/>
                <a:ea typeface="ＭＳ Ｐゴシック"/>
                <a:cs typeface="Arial"/>
              </a:rPr>
              <a:t>「</a:t>
            </a:r>
            <a:r>
              <a:rPr lang="en-US" altLang="ja-JP" sz="1400" b="0" dirty="0">
                <a:latin typeface="+mn-lt"/>
                <a:ea typeface="ＭＳ Ｐゴシック"/>
                <a:cs typeface="Arial"/>
              </a:rPr>
              <a:t>STSS</a:t>
            </a:r>
            <a:r>
              <a:rPr lang="ja-JP" altLang="en-US" sz="1400" b="0" dirty="0">
                <a:latin typeface="+mn-lt"/>
                <a:ea typeface="ＭＳ Ｐゴシック"/>
                <a:cs typeface="Arial"/>
              </a:rPr>
              <a:t>サービス内容」を削除</a:t>
            </a:r>
            <a:endParaRPr lang="ja-JP" altLang="en-US" sz="1400" b="0" dirty="0">
              <a:solidFill>
                <a:srgbClr val="000000"/>
              </a:solidFill>
              <a:latin typeface="+mn-lt"/>
              <a:ea typeface="ＭＳ Ｐゴシック"/>
            </a:endParaRPr>
          </a:p>
          <a:p>
            <a:pPr>
              <a:spcBef>
                <a:spcPct val="50000"/>
              </a:spcBef>
              <a:buClr>
                <a:schemeClr val="accent1"/>
              </a:buClr>
            </a:pPr>
            <a:r>
              <a:rPr lang="ja-JP" altLang="en-US" sz="1400" b="0" dirty="0">
                <a:solidFill>
                  <a:srgbClr val="000000"/>
                </a:solidFill>
                <a:latin typeface="+mn-lt"/>
                <a:ea typeface="ＭＳ Ｐゴシック"/>
                <a:cs typeface="Arial"/>
              </a:rPr>
              <a:t>「システム技術支援サービスLight Express」を削除</a:t>
            </a:r>
            <a:endParaRPr lang="en-US" altLang="ja-JP" sz="1400" b="0" dirty="0">
              <a:solidFill>
                <a:srgbClr val="000000"/>
              </a:solidFill>
              <a:latin typeface="+mn-lt"/>
              <a:ea typeface="ＭＳ Ｐゴシック"/>
              <a:cs typeface="Arial"/>
            </a:endParaRPr>
          </a:p>
          <a:p>
            <a:pPr marL="0" indent="0" eaLnBrk="1" hangingPunct="1">
              <a:spcBef>
                <a:spcPct val="50000"/>
              </a:spcBef>
              <a:buClr>
                <a:schemeClr val="accent1"/>
              </a:buClr>
              <a:buNone/>
            </a:pPr>
            <a:endParaRPr lang="en-US" altLang="ja-JP" sz="1400" b="0" dirty="0">
              <a:solidFill>
                <a:srgbClr val="FF0000"/>
              </a:solidFill>
              <a:highlight>
                <a:srgbClr val="FFFF00"/>
              </a:highligh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1205395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Number Placeholder 3">
            <a:extLst>
              <a:ext uri="{FF2B5EF4-FFF2-40B4-BE49-F238E27FC236}">
                <a16:creationId xmlns:a16="http://schemas.microsoft.com/office/drawing/2014/main" id="{785704CC-E7A7-AF4D-A6EE-83AAD51341E5}"/>
              </a:ext>
            </a:extLst>
          </p:cNvPr>
          <p:cNvSpPr>
            <a:spLocks noGrp="1"/>
          </p:cNvSpPr>
          <p:nvPr>
            <p:ph type="sldNum" sz="quarter" idx="10"/>
          </p:nvPr>
        </p:nvSpPr>
        <p:spPr>
          <a:noFill/>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buClrTx/>
              <a:buFontTx/>
              <a:buNone/>
            </a:pPr>
            <a:fld id="{87A174BA-41A6-3D44-9798-A0EB8A4D3500}" type="slidenum">
              <a:rPr lang="en-US" altLang="ja-JP" smtClean="0">
                <a:solidFill>
                  <a:schemeClr val="bg1"/>
                </a:solidFill>
                <a:latin typeface="メイリオ" panose="020B0604030504040204" pitchFamily="50" charset="-128"/>
                <a:ea typeface="メイリオ" panose="020B0604030504040204" pitchFamily="50" charset="-128"/>
              </a:rPr>
              <a:pPr>
                <a:buClrTx/>
                <a:buFontTx/>
                <a:buNone/>
              </a:pPr>
              <a:t>3</a:t>
            </a:fld>
            <a:endParaRPr lang="en-US" altLang="ja-JP" dirty="0">
              <a:solidFill>
                <a:schemeClr val="bg1"/>
              </a:solidFill>
              <a:latin typeface="メイリオ" panose="020B0604030504040204" pitchFamily="50" charset="-128"/>
              <a:ea typeface="メイリオ" panose="020B0604030504040204" pitchFamily="50" charset="-128"/>
            </a:endParaRPr>
          </a:p>
        </p:txBody>
      </p:sp>
      <p:sp>
        <p:nvSpPr>
          <p:cNvPr id="421890" name="Text Box 2">
            <a:extLst>
              <a:ext uri="{FF2B5EF4-FFF2-40B4-BE49-F238E27FC236}">
                <a16:creationId xmlns:a16="http://schemas.microsoft.com/office/drawing/2014/main" id="{47A9A53C-8352-1A41-A5CC-93C11D03F060}"/>
              </a:ext>
            </a:extLst>
          </p:cNvPr>
          <p:cNvSpPr txBox="1">
            <a:spLocks noChangeArrowheads="1"/>
          </p:cNvSpPr>
          <p:nvPr/>
        </p:nvSpPr>
        <p:spPr bwMode="auto">
          <a:xfrm>
            <a:off x="161925" y="1198563"/>
            <a:ext cx="8802688"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2"/>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marL="174625" indent="-174625" algn="l">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1pPr>
            <a:lvl2pPr algn="l">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2pPr>
            <a:lvl3pPr algn="l">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3pPr>
            <a:lvl4pPr algn="l">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4pPr>
            <a:lvl5pPr algn="l">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ct val="50000"/>
              </a:spcBef>
              <a:buClr>
                <a:schemeClr val="accent1"/>
              </a:buClr>
              <a:buFont typeface="Wingdings" panose="05000000000000000000" pitchFamily="2" charset="2"/>
              <a:buNone/>
              <a:defRPr/>
            </a:pPr>
            <a:r>
              <a:rPr kumimoji="0" lang="en-US" altLang="ja-JP" sz="1400" b="0" dirty="0">
                <a:latin typeface="メイリオ" panose="020B0604030504040204" pitchFamily="50" charset="-128"/>
                <a:ea typeface="メイリオ" panose="020B0604030504040204" pitchFamily="50" charset="-128"/>
              </a:rPr>
              <a:t>IT</a:t>
            </a:r>
            <a:r>
              <a:rPr kumimoji="0" lang="ja-JP" altLang="en-US" sz="1400" b="0" dirty="0">
                <a:latin typeface="メイリオ" panose="020B0604030504040204" pitchFamily="50" charset="-128"/>
                <a:ea typeface="メイリオ" panose="020B0604030504040204" pitchFamily="50" charset="-128"/>
              </a:rPr>
              <a:t>環境は、日々変化するビジネス・ニーズの高度化、多様化に対応してますます複雑化しています。ビジネスの成功は、</a:t>
            </a:r>
            <a:r>
              <a:rPr kumimoji="0" lang="en-US" altLang="ja-JP" sz="1400" b="0" dirty="0">
                <a:latin typeface="メイリオ" panose="020B0604030504040204" pitchFamily="50" charset="-128"/>
                <a:ea typeface="メイリオ" panose="020B0604030504040204" pitchFamily="50" charset="-128"/>
              </a:rPr>
              <a:t>IT</a:t>
            </a:r>
            <a:r>
              <a:rPr kumimoji="0" lang="ja-JP" altLang="en-US" sz="1400" b="0" dirty="0">
                <a:latin typeface="メイリオ" panose="020B0604030504040204" pitchFamily="50" charset="-128"/>
                <a:ea typeface="メイリオ" panose="020B0604030504040204" pitchFamily="50" charset="-128"/>
              </a:rPr>
              <a:t>システムの運用品質に大きく依存しています。</a:t>
            </a:r>
          </a:p>
          <a:p>
            <a:pPr marL="0" indent="0" eaLnBrk="1" hangingPunct="1">
              <a:spcBef>
                <a:spcPct val="50000"/>
              </a:spcBef>
              <a:buClr>
                <a:schemeClr val="accent1"/>
              </a:buClr>
              <a:buFont typeface="Wingdings" panose="05000000000000000000" pitchFamily="2" charset="2"/>
              <a:buNone/>
              <a:defRPr/>
            </a:pPr>
            <a:r>
              <a:rPr kumimoji="0" lang="ja-JP" altLang="en-US" sz="1400" b="0" dirty="0">
                <a:latin typeface="メイリオ" panose="020B0604030504040204" pitchFamily="50" charset="-128"/>
                <a:ea typeface="メイリオ" panose="020B0604030504040204" pitchFamily="50" charset="-128"/>
              </a:rPr>
              <a:t>クラウド環境、マルチ・プラットフォーム、仮想化など、新たな</a:t>
            </a:r>
            <a:r>
              <a:rPr kumimoji="0" lang="en-US" altLang="ja-JP" sz="1400" b="0" dirty="0">
                <a:latin typeface="メイリオ" panose="020B0604030504040204" pitchFamily="50" charset="-128"/>
                <a:ea typeface="メイリオ" panose="020B0604030504040204" pitchFamily="50" charset="-128"/>
              </a:rPr>
              <a:t>IT</a:t>
            </a:r>
            <a:r>
              <a:rPr kumimoji="0" lang="ja-JP" altLang="en-US" sz="1400" b="0" dirty="0">
                <a:latin typeface="メイリオ" panose="020B0604030504040204" pitchFamily="50" charset="-128"/>
                <a:ea typeface="メイリオ" panose="020B0604030504040204" pitchFamily="50" charset="-128"/>
              </a:rPr>
              <a:t>環境がビジネスを成長させます。システムの安定稼働を力強く支えるサービス。それが、</a:t>
            </a:r>
            <a:r>
              <a:rPr kumimoji="0" lang="ja-JP" altLang="en-US" sz="1400" dirty="0">
                <a:solidFill>
                  <a:schemeClr val="bg2">
                    <a:lumMod val="50000"/>
                  </a:schemeClr>
                </a:solidFill>
                <a:latin typeface="メイリオ" panose="020B0604030504040204" pitchFamily="50" charset="-128"/>
                <a:ea typeface="メイリオ" panose="020B0604030504040204" pitchFamily="50" charset="-128"/>
              </a:rPr>
              <a:t>「システム技術支援サービス（</a:t>
            </a:r>
            <a:r>
              <a:rPr kumimoji="0" lang="en-US" altLang="ja-JP" sz="1400" dirty="0">
                <a:solidFill>
                  <a:schemeClr val="bg2">
                    <a:lumMod val="50000"/>
                  </a:schemeClr>
                </a:solidFill>
                <a:latin typeface="メイリオ" panose="020B0604030504040204" pitchFamily="50" charset="-128"/>
                <a:ea typeface="メイリオ" panose="020B0604030504040204" pitchFamily="50" charset="-128"/>
              </a:rPr>
              <a:t>STSS</a:t>
            </a:r>
            <a:r>
              <a:rPr kumimoji="0" lang="ja-JP" altLang="en-US" sz="1400" dirty="0">
                <a:solidFill>
                  <a:schemeClr val="bg2">
                    <a:lumMod val="50000"/>
                  </a:schemeClr>
                </a:solidFill>
                <a:latin typeface="メイリオ" panose="020B0604030504040204" pitchFamily="50" charset="-128"/>
                <a:ea typeface="メイリオ" panose="020B0604030504040204" pitchFamily="50" charset="-128"/>
              </a:rPr>
              <a:t>）」</a:t>
            </a:r>
            <a:r>
              <a:rPr kumimoji="0" lang="ja-JP" altLang="en-US" sz="1400" b="0" dirty="0">
                <a:latin typeface="メイリオ" panose="020B0604030504040204" pitchFamily="50" charset="-128"/>
                <a:ea typeface="メイリオ" panose="020B0604030504040204" pitchFamily="50" charset="-128"/>
              </a:rPr>
              <a:t>です。システム障害時の問題判別から、日常的な技術相談まで、</a:t>
            </a:r>
            <a:r>
              <a:rPr kumimoji="0" lang="en-US" altLang="ja-JP" sz="1400" b="0" dirty="0">
                <a:latin typeface="メイリオ" panose="020B0604030504040204" pitchFamily="50" charset="-128"/>
                <a:ea typeface="メイリオ" panose="020B0604030504040204" pitchFamily="50" charset="-128"/>
              </a:rPr>
              <a:t>IBM</a:t>
            </a:r>
            <a:r>
              <a:rPr kumimoji="0" lang="ja-JP" altLang="en-US" sz="1400" b="0" dirty="0">
                <a:latin typeface="メイリオ" panose="020B0604030504040204" pitchFamily="50" charset="-128"/>
                <a:ea typeface="メイリオ" panose="020B0604030504040204" pitchFamily="50" charset="-128"/>
              </a:rPr>
              <a:t>の技術者がリモートからご支援します。</a:t>
            </a:r>
          </a:p>
        </p:txBody>
      </p:sp>
      <p:sp>
        <p:nvSpPr>
          <p:cNvPr id="11267" name="Rectangle 5">
            <a:extLst>
              <a:ext uri="{FF2B5EF4-FFF2-40B4-BE49-F238E27FC236}">
                <a16:creationId xmlns:a16="http://schemas.microsoft.com/office/drawing/2014/main" id="{D7E8883B-7BE8-1C49-A828-549996A9C3C6}"/>
              </a:ext>
            </a:extLst>
          </p:cNvPr>
          <p:cNvSpPr>
            <a:spLocks noGrp="1" noChangeArrowheads="1"/>
          </p:cNvSpPr>
          <p:nvPr>
            <p:ph type="title"/>
          </p:nvPr>
        </p:nvSpPr>
        <p:spPr>
          <a:xfrm>
            <a:off x="82447" y="605435"/>
            <a:ext cx="8413854" cy="498475"/>
          </a:xfrm>
          <a:noFill/>
        </p:spPr>
        <p:txBody>
          <a:bodyPr anchor="b"/>
          <a:lstStyle/>
          <a:p>
            <a:pPr eaLnBrk="1" hangingPunct="1"/>
            <a:r>
              <a:rPr lang="ja-JP" altLang="en-US" sz="2400" b="1" dirty="0"/>
              <a:t>お客様の安心への窓口</a:t>
            </a:r>
            <a:br>
              <a:rPr lang="en-US" altLang="ja-JP" sz="1600" b="1" dirty="0"/>
            </a:br>
            <a:r>
              <a:rPr lang="ja-JP" altLang="en-US" sz="1600" b="1" dirty="0"/>
              <a:t>　　一元的なサービス窓口で問題を受け付け、お客様システムの安定稼動をご支援します。</a:t>
            </a:r>
            <a:endParaRPr lang="ja-JP" altLang="en-US" sz="2400" b="1" dirty="0"/>
          </a:p>
        </p:txBody>
      </p:sp>
      <p:pic>
        <p:nvPicPr>
          <p:cNvPr id="11268" name="Picture 1">
            <a:extLst>
              <a:ext uri="{FF2B5EF4-FFF2-40B4-BE49-F238E27FC236}">
                <a16:creationId xmlns:a16="http://schemas.microsoft.com/office/drawing/2014/main" id="{CC9AB325-48F5-6E4F-92EA-F5899642BA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58925" y="2720975"/>
            <a:ext cx="613410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Number Placeholder 3">
            <a:extLst>
              <a:ext uri="{FF2B5EF4-FFF2-40B4-BE49-F238E27FC236}">
                <a16:creationId xmlns:a16="http://schemas.microsoft.com/office/drawing/2014/main" id="{BAF87AC6-4B62-B742-9CE3-3B4BEB9F140E}"/>
              </a:ext>
            </a:extLst>
          </p:cNvPr>
          <p:cNvSpPr>
            <a:spLocks noGrp="1"/>
          </p:cNvSpPr>
          <p:nvPr>
            <p:ph type="sldNum" sz="quarter" idx="10"/>
          </p:nvPr>
        </p:nvSpPr>
        <p:spPr>
          <a:noFill/>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buClrTx/>
              <a:buFontTx/>
              <a:buNone/>
            </a:pPr>
            <a:fld id="{B7285BF4-A81E-2B4E-97A8-CF3176807AC4}" type="slidenum">
              <a:rPr lang="en-US" altLang="ja-JP" smtClean="0">
                <a:solidFill>
                  <a:schemeClr val="bg1"/>
                </a:solidFill>
                <a:latin typeface="メイリオ" panose="020B0604030504040204" pitchFamily="50" charset="-128"/>
                <a:ea typeface="メイリオ" panose="020B0604030504040204" pitchFamily="50" charset="-128"/>
              </a:rPr>
              <a:pPr>
                <a:buClrTx/>
                <a:buFontTx/>
                <a:buNone/>
              </a:pPr>
              <a:t>4</a:t>
            </a:fld>
            <a:endParaRPr lang="en-US" altLang="ja-JP" dirty="0">
              <a:solidFill>
                <a:schemeClr val="bg1"/>
              </a:solidFill>
              <a:latin typeface="メイリオ" panose="020B0604030504040204" pitchFamily="50" charset="-128"/>
              <a:ea typeface="メイリオ" panose="020B0604030504040204" pitchFamily="50" charset="-128"/>
            </a:endParaRPr>
          </a:p>
        </p:txBody>
      </p:sp>
      <p:sp>
        <p:nvSpPr>
          <p:cNvPr id="13314" name="Text Box 2">
            <a:extLst>
              <a:ext uri="{FF2B5EF4-FFF2-40B4-BE49-F238E27FC236}">
                <a16:creationId xmlns:a16="http://schemas.microsoft.com/office/drawing/2014/main" id="{DADC9952-E24F-6B4B-B02F-07A06DAD2022}"/>
              </a:ext>
            </a:extLst>
          </p:cNvPr>
          <p:cNvSpPr txBox="1">
            <a:spLocks noChangeArrowheads="1"/>
          </p:cNvSpPr>
          <p:nvPr/>
        </p:nvSpPr>
        <p:spPr bwMode="auto">
          <a:xfrm>
            <a:off x="161925" y="1198563"/>
            <a:ext cx="880268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2"/>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lvl1pPr marL="174625" indent="-174625">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50888"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
                <a:schemeClr val="accent1"/>
              </a:buClr>
              <a:buFont typeface="Wingdings" pitchFamily="2" charset="2"/>
              <a:buChar char="l"/>
            </a:pPr>
            <a:r>
              <a:rPr lang="ja-JP" altLang="en-US" sz="1400" b="0" dirty="0">
                <a:latin typeface="メイリオ" panose="020B0604030504040204" pitchFamily="50" charset="-128"/>
                <a:ea typeface="メイリオ" panose="020B0604030504040204" pitchFamily="50" charset="-128"/>
              </a:rPr>
              <a:t>複雑化する</a:t>
            </a:r>
            <a:r>
              <a:rPr lang="en-US" altLang="ja-JP" sz="1400" b="0" dirty="0">
                <a:latin typeface="メイリオ" panose="020B0604030504040204" pitchFamily="50" charset="-128"/>
                <a:ea typeface="メイリオ" panose="020B0604030504040204" pitchFamily="50" charset="-128"/>
              </a:rPr>
              <a:t>IT</a:t>
            </a:r>
            <a:r>
              <a:rPr lang="ja-JP" altLang="en-US" sz="1400" b="0" dirty="0">
                <a:latin typeface="メイリオ" panose="020B0604030504040204" pitchFamily="50" charset="-128"/>
                <a:ea typeface="メイリオ" panose="020B0604030504040204" pitchFamily="50" charset="-128"/>
              </a:rPr>
              <a:t>環境において、</a:t>
            </a:r>
            <a:r>
              <a:rPr lang="en-US" altLang="ja-JP" sz="1400" dirty="0">
                <a:solidFill>
                  <a:srgbClr val="000099"/>
                </a:solidFill>
                <a:latin typeface="メイリオ" panose="020B0604030504040204" pitchFamily="50" charset="-128"/>
                <a:ea typeface="メイリオ" panose="020B0604030504040204" pitchFamily="50" charset="-128"/>
              </a:rPr>
              <a:t>IBM</a:t>
            </a:r>
            <a:r>
              <a:rPr lang="ja-JP" altLang="en-US" sz="1400" dirty="0">
                <a:solidFill>
                  <a:srgbClr val="000099"/>
                </a:solidFill>
                <a:latin typeface="メイリオ" panose="020B0604030504040204" pitchFamily="50" charset="-128"/>
                <a:ea typeface="メイリオ" panose="020B0604030504040204" pitchFamily="50" charset="-128"/>
              </a:rPr>
              <a:t>ならではの統合化されたサポート</a:t>
            </a:r>
            <a:r>
              <a:rPr lang="ja-JP" altLang="en-US" sz="1400" b="0" dirty="0">
                <a:latin typeface="メイリオ" panose="020B0604030504040204" pitchFamily="50" charset="-128"/>
                <a:ea typeface="メイリオ" panose="020B0604030504040204" pitchFamily="50" charset="-128"/>
              </a:rPr>
              <a:t>を実現いたします。</a:t>
            </a:r>
          </a:p>
          <a:p>
            <a:pPr eaLnBrk="1" hangingPunct="1">
              <a:spcBef>
                <a:spcPct val="50000"/>
              </a:spcBef>
              <a:buClr>
                <a:schemeClr val="accent1"/>
              </a:buClr>
              <a:buFont typeface="Wingdings" pitchFamily="2" charset="2"/>
              <a:buChar char="l"/>
            </a:pPr>
            <a:r>
              <a:rPr kumimoji="1" lang="ja-JP" altLang="en-US" sz="1400" b="0" dirty="0">
                <a:latin typeface="メイリオ" panose="020B0604030504040204" pitchFamily="50" charset="-128"/>
                <a:ea typeface="メイリオ" panose="020B0604030504040204" pitchFamily="50" charset="-128"/>
              </a:rPr>
              <a:t>さまざまなスキルを持った</a:t>
            </a:r>
            <a:r>
              <a:rPr kumimoji="1" lang="en-US" altLang="ja-JP" sz="1400" b="0" dirty="0">
                <a:latin typeface="メイリオ" panose="020B0604030504040204" pitchFamily="50" charset="-128"/>
                <a:ea typeface="メイリオ" panose="020B0604030504040204" pitchFamily="50" charset="-128"/>
              </a:rPr>
              <a:t>IT</a:t>
            </a:r>
            <a:r>
              <a:rPr kumimoji="1" lang="ja-JP" altLang="en-US" sz="1400" b="0" dirty="0">
                <a:latin typeface="メイリオ" panose="020B0604030504040204" pitchFamily="50" charset="-128"/>
                <a:ea typeface="メイリオ" panose="020B0604030504040204" pitchFamily="50" charset="-128"/>
              </a:rPr>
              <a:t>スペシャリストと</a:t>
            </a:r>
            <a:r>
              <a:rPr lang="ja-JP" altLang="en-US" sz="1400" dirty="0">
                <a:solidFill>
                  <a:srgbClr val="000099"/>
                </a:solidFill>
                <a:latin typeface="メイリオ" panose="020B0604030504040204" pitchFamily="50" charset="-128"/>
                <a:ea typeface="メイリオ" panose="020B0604030504040204" pitchFamily="50" charset="-128"/>
              </a:rPr>
              <a:t>お客様独自のシステム環境</a:t>
            </a:r>
            <a:r>
              <a:rPr lang="ja-JP" altLang="en-US" sz="1400" b="0" dirty="0">
                <a:latin typeface="メイリオ" panose="020B0604030504040204" pitchFamily="50" charset="-128"/>
                <a:ea typeface="メイリオ" panose="020B0604030504040204" pitchFamily="50" charset="-128"/>
              </a:rPr>
              <a:t>を把握したお客様</a:t>
            </a:r>
            <a:r>
              <a:rPr kumimoji="1" lang="ja-JP" altLang="en-US" sz="1400" b="0" dirty="0">
                <a:latin typeface="メイリオ" panose="020B0604030504040204" pitchFamily="50" charset="-128"/>
                <a:ea typeface="メイリオ" panose="020B0604030504040204" pitchFamily="50" charset="-128"/>
              </a:rPr>
              <a:t>担当スペシャリストの合同チームによる迅速な問題解決をめざします。また、経験豊富なＩＴスペシャリストが各専門分野の問題・相談について、迅速かつ的確なアドバイスをご提供いたします。</a:t>
            </a:r>
            <a:endParaRPr lang="ja-JP" altLang="en-US" sz="1400" b="0" dirty="0">
              <a:latin typeface="メイリオ" panose="020B0604030504040204" pitchFamily="50" charset="-128"/>
              <a:ea typeface="メイリオ" panose="020B0604030504040204" pitchFamily="50" charset="-128"/>
            </a:endParaRPr>
          </a:p>
          <a:p>
            <a:pPr eaLnBrk="1" hangingPunct="1">
              <a:spcBef>
                <a:spcPct val="50000"/>
              </a:spcBef>
              <a:buClr>
                <a:schemeClr val="accent1"/>
              </a:buClr>
              <a:buFont typeface="Wingdings" pitchFamily="2" charset="2"/>
              <a:buChar char="l"/>
            </a:pPr>
            <a:r>
              <a:rPr lang="ja-JP" altLang="en-US" sz="1400" b="0" dirty="0">
                <a:latin typeface="メイリオ" panose="020B0604030504040204" pitchFamily="50" charset="-128"/>
                <a:ea typeface="メイリオ" panose="020B0604030504040204" pitchFamily="50" charset="-128"/>
              </a:rPr>
              <a:t>お客様のご要望に柔軟に対応するために、</a:t>
            </a:r>
            <a:r>
              <a:rPr lang="ja-JP" altLang="en-US" sz="1400" dirty="0">
                <a:solidFill>
                  <a:srgbClr val="000099"/>
                </a:solidFill>
                <a:latin typeface="メイリオ" panose="020B0604030504040204" pitchFamily="50" charset="-128"/>
                <a:ea typeface="メイリオ" panose="020B0604030504040204" pitchFamily="50" charset="-128"/>
              </a:rPr>
              <a:t>豊富なサービスメニュー</a:t>
            </a:r>
            <a:r>
              <a:rPr lang="ja-JP" altLang="en-US" sz="1400" b="0" dirty="0">
                <a:latin typeface="メイリオ" panose="020B0604030504040204" pitchFamily="50" charset="-128"/>
                <a:ea typeface="メイリオ" panose="020B0604030504040204" pitchFamily="50" charset="-128"/>
              </a:rPr>
              <a:t>をご用意しています。</a:t>
            </a:r>
          </a:p>
        </p:txBody>
      </p:sp>
      <p:sp>
        <p:nvSpPr>
          <p:cNvPr id="13315" name="Text Box 3">
            <a:extLst>
              <a:ext uri="{FF2B5EF4-FFF2-40B4-BE49-F238E27FC236}">
                <a16:creationId xmlns:a16="http://schemas.microsoft.com/office/drawing/2014/main" id="{5F2D4104-4FA2-8443-9EC9-2BD7A00D4681}"/>
              </a:ext>
            </a:extLst>
          </p:cNvPr>
          <p:cNvSpPr txBox="1">
            <a:spLocks noChangeArrowheads="1"/>
          </p:cNvSpPr>
          <p:nvPr/>
        </p:nvSpPr>
        <p:spPr bwMode="auto">
          <a:xfrm>
            <a:off x="1047750" y="3277772"/>
            <a:ext cx="6610350" cy="3133165"/>
          </a:xfrm>
          <a:prstGeom prst="rect">
            <a:avLst/>
          </a:prstGeom>
          <a:solidFill>
            <a:srgbClr val="99CCFF">
              <a:alpha val="59999"/>
            </a:srgbClr>
          </a:solidFill>
          <a:ln>
            <a:noFill/>
          </a:ln>
          <a:effectLst/>
          <a:extLst>
            <a:ext uri="{91240B29-F687-4F45-9708-019B960494DF}">
              <a14:hiddenLine xmlns:a14="http://schemas.microsoft.com/office/drawing/2010/main" w="3810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a:spAutoFit/>
          </a:bodyPr>
          <a:lstStyle>
            <a:lvl1pPr marL="342900" indent="-342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03263" indent="-34290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257300" indent="-3429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714500" indent="-3429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171700" indent="-3429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628900" indent="-3429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3086100" indent="-3429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543300" indent="-3429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4000500" indent="-3429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Font typeface="Wingdings" pitchFamily="2" charset="2"/>
              <a:buNone/>
            </a:pPr>
            <a:r>
              <a:rPr lang="ja-JP" altLang="en-US" sz="1600" dirty="0">
                <a:latin typeface="メイリオ" panose="020B0604030504040204" pitchFamily="50" charset="-128"/>
                <a:ea typeface="メイリオ" panose="020B0604030504040204" pitchFamily="50" charset="-128"/>
              </a:rPr>
              <a:t>機能の特長</a:t>
            </a:r>
          </a:p>
          <a:p>
            <a:pPr eaLnBrk="1" hangingPunct="1">
              <a:spcBef>
                <a:spcPct val="35000"/>
              </a:spcBef>
              <a:spcAft>
                <a:spcPct val="15000"/>
              </a:spcAft>
              <a:buClr>
                <a:schemeClr val="accent1"/>
              </a:buClr>
              <a:buFont typeface="Wingdings" pitchFamily="2" charset="2"/>
              <a:buChar char="l"/>
            </a:pPr>
            <a:r>
              <a:rPr lang="en-US" altLang="ja-JP" sz="1600" dirty="0">
                <a:latin typeface="メイリオ" panose="020B0604030504040204" pitchFamily="50" charset="-128"/>
                <a:ea typeface="メイリオ" panose="020B0604030504040204" pitchFamily="50" charset="-128"/>
              </a:rPr>
              <a:t>24</a:t>
            </a:r>
            <a:r>
              <a:rPr lang="ja-JP" altLang="en-US" sz="1600" dirty="0">
                <a:latin typeface="メイリオ" panose="020B0604030504040204" pitchFamily="50" charset="-128"/>
                <a:ea typeface="メイリオ" panose="020B0604030504040204" pitchFamily="50" charset="-128"/>
              </a:rPr>
              <a:t>時間</a:t>
            </a:r>
            <a:r>
              <a:rPr lang="en-US" altLang="ja-JP" sz="1600" dirty="0">
                <a:latin typeface="メイリオ" panose="020B0604030504040204" pitchFamily="50" charset="-128"/>
                <a:ea typeface="メイリオ" panose="020B0604030504040204" pitchFamily="50" charset="-128"/>
              </a:rPr>
              <a:t>365</a:t>
            </a:r>
            <a:r>
              <a:rPr lang="ja-JP" altLang="en-US" sz="1600" dirty="0">
                <a:latin typeface="メイリオ" panose="020B0604030504040204" pitchFamily="50" charset="-128"/>
                <a:ea typeface="メイリオ" panose="020B0604030504040204" pitchFamily="50" charset="-128"/>
              </a:rPr>
              <a:t>日の技術者が直接対応する電話窓口</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リモートからの即時対応（資料収集、回復支援）</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お客様環境を踏まえたきめ細かい対応（お客様担当</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お客様情報</a:t>
            </a:r>
            <a:r>
              <a:rPr lang="en-US" altLang="ja-JP" sz="1600" dirty="0">
                <a:latin typeface="メイリオ" panose="020B0604030504040204" pitchFamily="50" charset="-128"/>
                <a:ea typeface="メイリオ" panose="020B0604030504040204" pitchFamily="50" charset="-128"/>
              </a:rPr>
              <a:t>DB</a:t>
            </a:r>
            <a:r>
              <a:rPr lang="ja-JP" altLang="en-US" sz="1600" dirty="0">
                <a:latin typeface="メイリオ" panose="020B0604030504040204" pitchFamily="50" charset="-128"/>
                <a:ea typeface="メイリオ" panose="020B0604030504040204" pitchFamily="50" charset="-128"/>
              </a:rPr>
              <a:t>）</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監視機能との連動（オプション）</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幅広い製品スペシャリストとの連携</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開発部門とのチャネルを利用した迅速な対応</a:t>
            </a:r>
          </a:p>
          <a:p>
            <a:pPr eaLnBrk="1" hangingPunct="1">
              <a:spcBef>
                <a:spcPct val="35000"/>
              </a:spcBef>
              <a:spcAft>
                <a:spcPct val="15000"/>
              </a:spcAft>
              <a:buClr>
                <a:schemeClr val="accent1"/>
              </a:buClr>
              <a:buFont typeface="Wingdings" pitchFamily="2" charset="2"/>
              <a:buChar char="l"/>
            </a:pPr>
            <a:r>
              <a:rPr lang="ja-JP" altLang="en-US" sz="1600" dirty="0">
                <a:latin typeface="メイリオ" panose="020B0604030504040204" pitchFamily="50" charset="-128"/>
                <a:ea typeface="メイリオ" panose="020B0604030504040204" pitchFamily="50" charset="-128"/>
              </a:rPr>
              <a:t>幅広いオンサイト技術支援</a:t>
            </a:r>
          </a:p>
        </p:txBody>
      </p:sp>
      <p:pic>
        <p:nvPicPr>
          <p:cNvPr id="13316" name="Picture 4" descr="j0316739">
            <a:extLst>
              <a:ext uri="{FF2B5EF4-FFF2-40B4-BE49-F238E27FC236}">
                <a16:creationId xmlns:a16="http://schemas.microsoft.com/office/drawing/2014/main" id="{A5921B64-2A5F-094D-86E4-69DD618874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4463" y="2808288"/>
            <a:ext cx="2192337" cy="147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5">
            <a:extLst>
              <a:ext uri="{FF2B5EF4-FFF2-40B4-BE49-F238E27FC236}">
                <a16:creationId xmlns:a16="http://schemas.microsoft.com/office/drawing/2014/main" id="{2FA604A1-6602-DB46-9EBA-D13EA7562B87}"/>
              </a:ext>
            </a:extLst>
          </p:cNvPr>
          <p:cNvSpPr>
            <a:spLocks noGrp="1" noChangeArrowheads="1"/>
          </p:cNvSpPr>
          <p:nvPr>
            <p:ph type="title"/>
          </p:nvPr>
        </p:nvSpPr>
        <p:spPr>
          <a:xfrm>
            <a:off x="250825" y="427038"/>
            <a:ext cx="8245475" cy="498475"/>
          </a:xfrm>
          <a:noFill/>
        </p:spPr>
        <p:txBody>
          <a:bodyPr anchor="b"/>
          <a:lstStyle/>
          <a:p>
            <a:pPr eaLnBrk="1" hangingPunct="1"/>
            <a:r>
              <a:rPr lang="ja-JP" altLang="en-US" sz="2400" b="1" dirty="0"/>
              <a:t>システム技術支援サービス</a:t>
            </a:r>
            <a:r>
              <a:rPr lang="en-US" altLang="ja-JP" sz="2400" b="1" dirty="0"/>
              <a:t>(STSS)</a:t>
            </a:r>
            <a:r>
              <a:rPr lang="ja-JP" altLang="en-US" sz="2400" b="1" dirty="0"/>
              <a:t>の特長</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a16="http://schemas.microsoft.com/office/drawing/2014/main" id="{66027F50-C656-7943-BD6D-48B44F8DBCED}"/>
              </a:ext>
            </a:extLst>
          </p:cNvPr>
          <p:cNvSpPr>
            <a:spLocks noGrp="1" noChangeArrowheads="1"/>
          </p:cNvSpPr>
          <p:nvPr>
            <p:ph type="title"/>
          </p:nvPr>
        </p:nvSpPr>
        <p:spPr>
          <a:xfrm>
            <a:off x="250825" y="427038"/>
            <a:ext cx="8245475" cy="498475"/>
          </a:xfrm>
        </p:spPr>
        <p:txBody>
          <a:bodyPr/>
          <a:lstStyle/>
          <a:p>
            <a:pPr eaLnBrk="1" hangingPunct="1"/>
            <a:r>
              <a:rPr lang="en-US" altLang="ja-JP" sz="2400" b="1" dirty="0"/>
              <a:t>IBM</a:t>
            </a:r>
            <a:r>
              <a:rPr lang="ja-JP" altLang="en-US" sz="2400" b="1" dirty="0"/>
              <a:t>保守サービスでの</a:t>
            </a:r>
            <a:r>
              <a:rPr lang="en-US" altLang="ja-JP" sz="2400" b="1" dirty="0"/>
              <a:t>STSS</a:t>
            </a:r>
            <a:r>
              <a:rPr lang="ja-JP" altLang="en-US" sz="2400" b="1" dirty="0"/>
              <a:t>の位置づけ</a:t>
            </a:r>
          </a:p>
        </p:txBody>
      </p:sp>
      <p:sp>
        <p:nvSpPr>
          <p:cNvPr id="15362" name="Rectangle 16">
            <a:extLst>
              <a:ext uri="{FF2B5EF4-FFF2-40B4-BE49-F238E27FC236}">
                <a16:creationId xmlns:a16="http://schemas.microsoft.com/office/drawing/2014/main" id="{1BE5EFC9-03B3-C842-932C-9CE1451C1128}"/>
              </a:ext>
            </a:extLst>
          </p:cNvPr>
          <p:cNvSpPr>
            <a:spLocks noChangeArrowheads="1"/>
          </p:cNvSpPr>
          <p:nvPr/>
        </p:nvSpPr>
        <p:spPr bwMode="auto">
          <a:xfrm>
            <a:off x="344488" y="1557338"/>
            <a:ext cx="2725737" cy="909637"/>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運用支援サービス</a:t>
            </a:r>
          </a:p>
        </p:txBody>
      </p:sp>
      <p:sp>
        <p:nvSpPr>
          <p:cNvPr id="15363" name="Rectangle 20">
            <a:extLst>
              <a:ext uri="{FF2B5EF4-FFF2-40B4-BE49-F238E27FC236}">
                <a16:creationId xmlns:a16="http://schemas.microsoft.com/office/drawing/2014/main" id="{60409547-A411-DB44-AD51-534BF387E855}"/>
              </a:ext>
            </a:extLst>
          </p:cNvPr>
          <p:cNvSpPr>
            <a:spLocks noChangeArrowheads="1"/>
          </p:cNvSpPr>
          <p:nvPr/>
        </p:nvSpPr>
        <p:spPr bwMode="auto">
          <a:xfrm>
            <a:off x="3121025" y="1557338"/>
            <a:ext cx="5675313" cy="909637"/>
          </a:xfrm>
          <a:prstGeom prst="rect">
            <a:avLst/>
          </a:prstGeom>
          <a:gradFill rotWithShape="1">
            <a:gsLst>
              <a:gs pos="0">
                <a:srgbClr val="7889FB"/>
              </a:gs>
              <a:gs pos="100000">
                <a:srgbClr val="333399"/>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システム技術支援サービス（</a:t>
            </a:r>
            <a:r>
              <a:rPr lang="en-US" altLang="ja-JP"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STSS</a:t>
            </a: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a:t>
            </a:r>
          </a:p>
        </p:txBody>
      </p:sp>
      <p:sp>
        <p:nvSpPr>
          <p:cNvPr id="15364" name="Rectangle 17">
            <a:extLst>
              <a:ext uri="{FF2B5EF4-FFF2-40B4-BE49-F238E27FC236}">
                <a16:creationId xmlns:a16="http://schemas.microsoft.com/office/drawing/2014/main" id="{F1B736F1-89A4-CA47-BC3B-1EE01E1A2580}"/>
              </a:ext>
            </a:extLst>
          </p:cNvPr>
          <p:cNvSpPr>
            <a:spLocks noChangeArrowheads="1"/>
          </p:cNvSpPr>
          <p:nvPr/>
        </p:nvSpPr>
        <p:spPr bwMode="auto">
          <a:xfrm>
            <a:off x="811213" y="2540000"/>
            <a:ext cx="1268412" cy="10826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ミドルウェア</a:t>
            </a:r>
            <a:endParaRPr lang="en-US" altLang="ja-JP"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endParaRPr>
          </a:p>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保守</a:t>
            </a:r>
          </a:p>
        </p:txBody>
      </p:sp>
      <p:sp>
        <p:nvSpPr>
          <p:cNvPr id="15365" name="Rectangle 21">
            <a:extLst>
              <a:ext uri="{FF2B5EF4-FFF2-40B4-BE49-F238E27FC236}">
                <a16:creationId xmlns:a16="http://schemas.microsoft.com/office/drawing/2014/main" id="{B362B03F-2EDE-4A4C-B261-5537C1AACCDD}"/>
              </a:ext>
            </a:extLst>
          </p:cNvPr>
          <p:cNvSpPr>
            <a:spLocks noChangeArrowheads="1"/>
          </p:cNvSpPr>
          <p:nvPr/>
        </p:nvSpPr>
        <p:spPr bwMode="auto">
          <a:xfrm>
            <a:off x="2154238" y="2540000"/>
            <a:ext cx="915987" cy="5238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他社製品</a:t>
            </a:r>
          </a:p>
        </p:txBody>
      </p:sp>
      <p:sp>
        <p:nvSpPr>
          <p:cNvPr id="15366" name="Rectangle 22">
            <a:extLst>
              <a:ext uri="{FF2B5EF4-FFF2-40B4-BE49-F238E27FC236}">
                <a16:creationId xmlns:a16="http://schemas.microsoft.com/office/drawing/2014/main" id="{C14189BB-A914-9641-B607-67CEB257730A}"/>
              </a:ext>
            </a:extLst>
          </p:cNvPr>
          <p:cNvSpPr>
            <a:spLocks noChangeArrowheads="1"/>
          </p:cNvSpPr>
          <p:nvPr/>
        </p:nvSpPr>
        <p:spPr bwMode="auto">
          <a:xfrm>
            <a:off x="2154238" y="3098800"/>
            <a:ext cx="915987" cy="5238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IBM</a:t>
            </a: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製品</a:t>
            </a:r>
          </a:p>
        </p:txBody>
      </p:sp>
      <p:sp>
        <p:nvSpPr>
          <p:cNvPr id="15367" name="Rectangle 18">
            <a:extLst>
              <a:ext uri="{FF2B5EF4-FFF2-40B4-BE49-F238E27FC236}">
                <a16:creationId xmlns:a16="http://schemas.microsoft.com/office/drawing/2014/main" id="{EEC39168-1D0B-6B40-BA1F-479DBB81EA29}"/>
              </a:ext>
            </a:extLst>
          </p:cNvPr>
          <p:cNvSpPr>
            <a:spLocks noChangeArrowheads="1"/>
          </p:cNvSpPr>
          <p:nvPr/>
        </p:nvSpPr>
        <p:spPr bwMode="auto">
          <a:xfrm>
            <a:off x="811213" y="3695700"/>
            <a:ext cx="1268412" cy="10826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05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オペレーティング</a:t>
            </a:r>
          </a:p>
          <a:p>
            <a:pPr algn="ctr" eaLnBrk="1" hangingPunct="1">
              <a:spcBef>
                <a:spcPct val="35000"/>
              </a:spcBef>
              <a:spcAft>
                <a:spcPct val="15000"/>
              </a:spcAft>
              <a:buFont typeface="Wingdings" pitchFamily="2" charset="2"/>
              <a:buNone/>
            </a:pPr>
            <a:r>
              <a:rPr lang="ja-JP" altLang="en-US" sz="105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・システム</a:t>
            </a:r>
            <a:endParaRPr lang="en-US" altLang="ja-JP" sz="105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endParaRPr>
          </a:p>
          <a:p>
            <a:pPr algn="ctr" eaLnBrk="1" hangingPunct="1">
              <a:spcBef>
                <a:spcPct val="35000"/>
              </a:spcBef>
              <a:spcAft>
                <a:spcPct val="15000"/>
              </a:spcAft>
              <a:buFont typeface="Wingdings" pitchFamily="2" charset="2"/>
              <a:buNone/>
            </a:pPr>
            <a:r>
              <a:rPr lang="ja-JP" altLang="en-US" sz="105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保守</a:t>
            </a:r>
          </a:p>
        </p:txBody>
      </p:sp>
      <p:sp>
        <p:nvSpPr>
          <p:cNvPr id="15368" name="Rectangle 23">
            <a:extLst>
              <a:ext uri="{FF2B5EF4-FFF2-40B4-BE49-F238E27FC236}">
                <a16:creationId xmlns:a16="http://schemas.microsoft.com/office/drawing/2014/main" id="{04A69CC6-E41C-544F-80A3-121E999DE461}"/>
              </a:ext>
            </a:extLst>
          </p:cNvPr>
          <p:cNvSpPr>
            <a:spLocks noChangeArrowheads="1"/>
          </p:cNvSpPr>
          <p:nvPr/>
        </p:nvSpPr>
        <p:spPr bwMode="auto">
          <a:xfrm>
            <a:off x="2154238" y="3695700"/>
            <a:ext cx="915987" cy="5238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他社製品</a:t>
            </a:r>
          </a:p>
        </p:txBody>
      </p:sp>
      <p:sp>
        <p:nvSpPr>
          <p:cNvPr id="15369" name="Rectangle 24">
            <a:extLst>
              <a:ext uri="{FF2B5EF4-FFF2-40B4-BE49-F238E27FC236}">
                <a16:creationId xmlns:a16="http://schemas.microsoft.com/office/drawing/2014/main" id="{26F875D8-9215-E34D-97ED-23A28A8B70BC}"/>
              </a:ext>
            </a:extLst>
          </p:cNvPr>
          <p:cNvSpPr>
            <a:spLocks noChangeArrowheads="1"/>
          </p:cNvSpPr>
          <p:nvPr/>
        </p:nvSpPr>
        <p:spPr bwMode="auto">
          <a:xfrm>
            <a:off x="2154238" y="4254500"/>
            <a:ext cx="915987" cy="5238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IBM</a:t>
            </a: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製品</a:t>
            </a:r>
          </a:p>
        </p:txBody>
      </p:sp>
      <p:sp>
        <p:nvSpPr>
          <p:cNvPr id="15370" name="Rectangle 19">
            <a:extLst>
              <a:ext uri="{FF2B5EF4-FFF2-40B4-BE49-F238E27FC236}">
                <a16:creationId xmlns:a16="http://schemas.microsoft.com/office/drawing/2014/main" id="{187A44F3-61E7-DE41-A238-97EACDEDC226}"/>
              </a:ext>
            </a:extLst>
          </p:cNvPr>
          <p:cNvSpPr>
            <a:spLocks noChangeArrowheads="1"/>
          </p:cNvSpPr>
          <p:nvPr/>
        </p:nvSpPr>
        <p:spPr bwMode="auto">
          <a:xfrm>
            <a:off x="811213" y="4851400"/>
            <a:ext cx="1268412" cy="10826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ハードウェア</a:t>
            </a:r>
            <a:endParaRPr lang="en-US" altLang="ja-JP"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endParaRPr>
          </a:p>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保守</a:t>
            </a:r>
          </a:p>
        </p:txBody>
      </p:sp>
      <p:sp>
        <p:nvSpPr>
          <p:cNvPr id="15371" name="Rectangle 27">
            <a:extLst>
              <a:ext uri="{FF2B5EF4-FFF2-40B4-BE49-F238E27FC236}">
                <a16:creationId xmlns:a16="http://schemas.microsoft.com/office/drawing/2014/main" id="{7737CC1C-0A2C-F940-89A0-3729D55E5A54}"/>
              </a:ext>
            </a:extLst>
          </p:cNvPr>
          <p:cNvSpPr>
            <a:spLocks noChangeArrowheads="1"/>
          </p:cNvSpPr>
          <p:nvPr/>
        </p:nvSpPr>
        <p:spPr bwMode="auto">
          <a:xfrm>
            <a:off x="2143125" y="4851400"/>
            <a:ext cx="927100" cy="10826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IBM</a:t>
            </a: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製品</a:t>
            </a:r>
          </a:p>
        </p:txBody>
      </p:sp>
      <p:sp>
        <p:nvSpPr>
          <p:cNvPr id="15372" name="Rectangle 29">
            <a:extLst>
              <a:ext uri="{FF2B5EF4-FFF2-40B4-BE49-F238E27FC236}">
                <a16:creationId xmlns:a16="http://schemas.microsoft.com/office/drawing/2014/main" id="{7D080375-F61F-034E-8680-BC2E585F01D9}"/>
              </a:ext>
            </a:extLst>
          </p:cNvPr>
          <p:cNvSpPr>
            <a:spLocks noChangeArrowheads="1"/>
          </p:cNvSpPr>
          <p:nvPr/>
        </p:nvSpPr>
        <p:spPr bwMode="auto">
          <a:xfrm>
            <a:off x="3121025" y="2540000"/>
            <a:ext cx="5675313" cy="523875"/>
          </a:xfrm>
          <a:prstGeom prst="rect">
            <a:avLst/>
          </a:prstGeom>
          <a:solidFill>
            <a:srgbClr val="CC99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他社製プログラム支援サービス</a:t>
            </a:r>
          </a:p>
        </p:txBody>
      </p:sp>
      <p:sp>
        <p:nvSpPr>
          <p:cNvPr id="69" name="Rectangle 30">
            <a:extLst>
              <a:ext uri="{FF2B5EF4-FFF2-40B4-BE49-F238E27FC236}">
                <a16:creationId xmlns:a16="http://schemas.microsoft.com/office/drawing/2014/main" id="{CBFBA1FF-9032-FF43-B4F4-5A9C3C28D5F8}"/>
              </a:ext>
            </a:extLst>
          </p:cNvPr>
          <p:cNvSpPr>
            <a:spLocks noChangeArrowheads="1"/>
          </p:cNvSpPr>
          <p:nvPr/>
        </p:nvSpPr>
        <p:spPr bwMode="auto">
          <a:xfrm>
            <a:off x="3121025" y="3098800"/>
            <a:ext cx="5675313" cy="523875"/>
          </a:xfrm>
          <a:prstGeom prst="rect">
            <a:avLst/>
          </a:prstGeom>
          <a:solidFill>
            <a:schemeClr val="bg2">
              <a:lumMod val="75000"/>
            </a:schemeClr>
          </a:solidFill>
          <a:ln>
            <a:noFill/>
          </a:ln>
          <a:effectLst/>
        </p:spPr>
        <p:txBody>
          <a:bodyPr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パスポート・アドバンテージ（</a:t>
            </a:r>
            <a:r>
              <a:rPr lang="en-US" altLang="ja-JP"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PA-SWMA</a:t>
            </a: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a:t>
            </a:r>
          </a:p>
        </p:txBody>
      </p:sp>
      <p:sp>
        <p:nvSpPr>
          <p:cNvPr id="15374" name="Rectangle 34">
            <a:extLst>
              <a:ext uri="{FF2B5EF4-FFF2-40B4-BE49-F238E27FC236}">
                <a16:creationId xmlns:a16="http://schemas.microsoft.com/office/drawing/2014/main" id="{71CCC1F7-BFF8-A74C-8FB0-4E6D0DB3CFFE}"/>
              </a:ext>
            </a:extLst>
          </p:cNvPr>
          <p:cNvSpPr>
            <a:spLocks noChangeArrowheads="1"/>
          </p:cNvSpPr>
          <p:nvPr/>
        </p:nvSpPr>
        <p:spPr bwMode="auto">
          <a:xfrm>
            <a:off x="4449763" y="5981700"/>
            <a:ext cx="1260475" cy="431800"/>
          </a:xfrm>
          <a:prstGeom prst="rect">
            <a:avLst/>
          </a:prstGeom>
          <a:solidFill>
            <a:schemeClr val="bg1"/>
          </a:solidFill>
          <a:ln w="317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System </a:t>
            </a:r>
            <a:r>
              <a:rPr lang="en-US" altLang="ja-JP" sz="1400" dirty="0" err="1">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i</a:t>
            </a:r>
            <a:r>
              <a:rPr lang="en-US" altLang="ja-JP" sz="14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/p</a:t>
            </a:r>
          </a:p>
        </p:txBody>
      </p:sp>
      <p:sp>
        <p:nvSpPr>
          <p:cNvPr id="15375" name="Rectangle 35">
            <a:extLst>
              <a:ext uri="{FF2B5EF4-FFF2-40B4-BE49-F238E27FC236}">
                <a16:creationId xmlns:a16="http://schemas.microsoft.com/office/drawing/2014/main" id="{6FE6EE3E-A737-A94D-B871-D3D787B5B21A}"/>
              </a:ext>
            </a:extLst>
          </p:cNvPr>
          <p:cNvSpPr>
            <a:spLocks noChangeArrowheads="1"/>
          </p:cNvSpPr>
          <p:nvPr/>
        </p:nvSpPr>
        <p:spPr bwMode="auto">
          <a:xfrm>
            <a:off x="7067550" y="5981700"/>
            <a:ext cx="1728788" cy="431800"/>
          </a:xfrm>
          <a:prstGeom prst="rect">
            <a:avLst/>
          </a:prstGeom>
          <a:solidFill>
            <a:schemeClr val="bg1"/>
          </a:solidFill>
          <a:ln w="317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System z</a:t>
            </a:r>
          </a:p>
        </p:txBody>
      </p:sp>
      <p:sp>
        <p:nvSpPr>
          <p:cNvPr id="15376" name="Rectangle 36">
            <a:extLst>
              <a:ext uri="{FF2B5EF4-FFF2-40B4-BE49-F238E27FC236}">
                <a16:creationId xmlns:a16="http://schemas.microsoft.com/office/drawing/2014/main" id="{1048913E-344D-0142-BC66-CCC8206CA77C}"/>
              </a:ext>
            </a:extLst>
          </p:cNvPr>
          <p:cNvSpPr>
            <a:spLocks noChangeArrowheads="1"/>
          </p:cNvSpPr>
          <p:nvPr/>
        </p:nvSpPr>
        <p:spPr bwMode="auto">
          <a:xfrm>
            <a:off x="3121025" y="4851400"/>
            <a:ext cx="5675313" cy="333375"/>
          </a:xfrm>
          <a:prstGeom prst="rect">
            <a:avLst/>
          </a:prstGeom>
          <a:gradFill rotWithShape="1">
            <a:gsLst>
              <a:gs pos="0">
                <a:srgbClr val="33CC33"/>
              </a:gs>
              <a:gs pos="100000">
                <a:srgbClr val="008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保守拡張サービス</a:t>
            </a:r>
          </a:p>
        </p:txBody>
      </p:sp>
      <p:sp>
        <p:nvSpPr>
          <p:cNvPr id="15377" name="Rectangle 37">
            <a:extLst>
              <a:ext uri="{FF2B5EF4-FFF2-40B4-BE49-F238E27FC236}">
                <a16:creationId xmlns:a16="http://schemas.microsoft.com/office/drawing/2014/main" id="{7CF85EDA-C658-CE45-9EF0-D206F45D802C}"/>
              </a:ext>
            </a:extLst>
          </p:cNvPr>
          <p:cNvSpPr>
            <a:spLocks noChangeArrowheads="1"/>
          </p:cNvSpPr>
          <p:nvPr/>
        </p:nvSpPr>
        <p:spPr bwMode="auto">
          <a:xfrm>
            <a:off x="3121025" y="5600700"/>
            <a:ext cx="5675313" cy="333375"/>
          </a:xfrm>
          <a:prstGeom prst="rect">
            <a:avLst/>
          </a:prstGeom>
          <a:gradFill rotWithShape="1">
            <a:gsLst>
              <a:gs pos="0">
                <a:srgbClr val="33CC33"/>
              </a:gs>
              <a:gs pos="100000">
                <a:srgbClr val="008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IBM</a:t>
            </a: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保守サービス</a:t>
            </a:r>
          </a:p>
        </p:txBody>
      </p:sp>
      <p:sp>
        <p:nvSpPr>
          <p:cNvPr id="74" name="Rectangle 38">
            <a:extLst>
              <a:ext uri="{FF2B5EF4-FFF2-40B4-BE49-F238E27FC236}">
                <a16:creationId xmlns:a16="http://schemas.microsoft.com/office/drawing/2014/main" id="{1C187EC5-03B5-AE4C-A254-51DB3840FA67}"/>
              </a:ext>
            </a:extLst>
          </p:cNvPr>
          <p:cNvSpPr>
            <a:spLocks noChangeArrowheads="1"/>
          </p:cNvSpPr>
          <p:nvPr/>
        </p:nvSpPr>
        <p:spPr bwMode="auto">
          <a:xfrm>
            <a:off x="4381500" y="4265613"/>
            <a:ext cx="1670309" cy="523875"/>
          </a:xfrm>
          <a:prstGeom prst="rect">
            <a:avLst/>
          </a:prstGeom>
          <a:solidFill>
            <a:schemeClr val="bg2">
              <a:lumMod val="75000"/>
            </a:schemeClr>
          </a:solidFill>
          <a:ln>
            <a:noFill/>
          </a:ln>
          <a:effectLst/>
        </p:spPr>
        <p:txBody>
          <a:bodyPr lIns="18000" rIns="18000"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ja-JP" altLang="en-US"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ソフトウェア・メンテナンス（</a:t>
            </a:r>
            <a:r>
              <a:rPr lang="en-US" altLang="ja-JP"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SWMA</a:t>
            </a:r>
            <a:r>
              <a:rPr lang="ja-JP" altLang="en-US"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a:t>
            </a:r>
          </a:p>
        </p:txBody>
      </p:sp>
      <p:sp>
        <p:nvSpPr>
          <p:cNvPr id="75" name="Rectangle 39">
            <a:extLst>
              <a:ext uri="{FF2B5EF4-FFF2-40B4-BE49-F238E27FC236}">
                <a16:creationId xmlns:a16="http://schemas.microsoft.com/office/drawing/2014/main" id="{B8DB0C25-A748-154F-9374-8A03F4321DBC}"/>
              </a:ext>
            </a:extLst>
          </p:cNvPr>
          <p:cNvSpPr>
            <a:spLocks noChangeArrowheads="1"/>
          </p:cNvSpPr>
          <p:nvPr/>
        </p:nvSpPr>
        <p:spPr bwMode="auto">
          <a:xfrm>
            <a:off x="6076950" y="4265613"/>
            <a:ext cx="965460" cy="523875"/>
          </a:xfrm>
          <a:prstGeom prst="rect">
            <a:avLst/>
          </a:prstGeom>
          <a:solidFill>
            <a:schemeClr val="bg2">
              <a:lumMod val="75000"/>
            </a:schemeClr>
          </a:solidFill>
          <a:ln>
            <a:noFill/>
          </a:ln>
          <a:effectLst/>
        </p:spPr>
        <p:txBody>
          <a:bodyPr lIns="18000" rIns="18000"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en-US" altLang="ja-JP"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Storage</a:t>
            </a:r>
            <a:r>
              <a:rPr lang="ja-JP" altLang="en-US"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QA</a:t>
            </a:r>
          </a:p>
          <a:p>
            <a:pPr eaLnBrk="1" hangingPunct="1">
              <a:spcBef>
                <a:spcPct val="35000"/>
              </a:spcBef>
              <a:spcAft>
                <a:spcPct val="15000"/>
              </a:spcAft>
              <a:buClr>
                <a:schemeClr val="accent2"/>
              </a:buClr>
              <a:defRPr/>
            </a:pPr>
            <a:r>
              <a:rPr lang="ja-JP" altLang="en-US"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サポートライン</a:t>
            </a:r>
          </a:p>
        </p:txBody>
      </p:sp>
      <p:sp>
        <p:nvSpPr>
          <p:cNvPr id="15380" name="Rectangle 41">
            <a:extLst>
              <a:ext uri="{FF2B5EF4-FFF2-40B4-BE49-F238E27FC236}">
                <a16:creationId xmlns:a16="http://schemas.microsoft.com/office/drawing/2014/main" id="{685E3C12-7CFC-914E-B823-81975ED455FE}"/>
              </a:ext>
            </a:extLst>
          </p:cNvPr>
          <p:cNvSpPr>
            <a:spLocks noChangeArrowheads="1"/>
          </p:cNvSpPr>
          <p:nvPr/>
        </p:nvSpPr>
        <p:spPr bwMode="auto">
          <a:xfrm>
            <a:off x="3121025" y="5219700"/>
            <a:ext cx="5675313" cy="333375"/>
          </a:xfrm>
          <a:prstGeom prst="rect">
            <a:avLst/>
          </a:prstGeom>
          <a:gradFill rotWithShape="1">
            <a:gsLst>
              <a:gs pos="0">
                <a:srgbClr val="33CC33"/>
              </a:gs>
              <a:gs pos="100000">
                <a:srgbClr val="008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サービスパック</a:t>
            </a:r>
          </a:p>
        </p:txBody>
      </p:sp>
      <p:sp>
        <p:nvSpPr>
          <p:cNvPr id="15381" name="Rectangle 44">
            <a:extLst>
              <a:ext uri="{FF2B5EF4-FFF2-40B4-BE49-F238E27FC236}">
                <a16:creationId xmlns:a16="http://schemas.microsoft.com/office/drawing/2014/main" id="{4E98AA20-8CCD-F643-9669-07DA34487831}"/>
              </a:ext>
            </a:extLst>
          </p:cNvPr>
          <p:cNvSpPr>
            <a:spLocks noChangeArrowheads="1"/>
          </p:cNvSpPr>
          <p:nvPr/>
        </p:nvSpPr>
        <p:spPr bwMode="auto">
          <a:xfrm>
            <a:off x="3121025" y="5981700"/>
            <a:ext cx="1260475" cy="431800"/>
          </a:xfrm>
          <a:prstGeom prst="rect">
            <a:avLst/>
          </a:prstGeom>
          <a:solidFill>
            <a:schemeClr val="bg1"/>
          </a:solidFill>
          <a:ln w="317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2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X86</a:t>
            </a:r>
            <a:r>
              <a:rPr lang="ja-JP" altLang="en-US" sz="12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サーバー</a:t>
            </a:r>
            <a:endParaRPr lang="en-US" altLang="ja-JP" sz="12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8" name="Rectangle 39">
            <a:extLst>
              <a:ext uri="{FF2B5EF4-FFF2-40B4-BE49-F238E27FC236}">
                <a16:creationId xmlns:a16="http://schemas.microsoft.com/office/drawing/2014/main" id="{C5B26006-E689-3B4D-A599-50BB7FCDE5FC}"/>
              </a:ext>
            </a:extLst>
          </p:cNvPr>
          <p:cNvSpPr>
            <a:spLocks noChangeArrowheads="1"/>
          </p:cNvSpPr>
          <p:nvPr/>
        </p:nvSpPr>
        <p:spPr bwMode="auto">
          <a:xfrm>
            <a:off x="3136900" y="3713163"/>
            <a:ext cx="1260475" cy="523875"/>
          </a:xfrm>
          <a:prstGeom prst="rect">
            <a:avLst/>
          </a:prstGeom>
          <a:solidFill>
            <a:schemeClr val="bg2">
              <a:lumMod val="75000"/>
            </a:schemeClr>
          </a:solidFill>
          <a:ln>
            <a:noFill/>
          </a:ln>
          <a:effectLst/>
        </p:spPr>
        <p:txBody>
          <a:bodyPr lIns="18000" rIns="18000"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ja-JP" altLang="en-US"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マルチベンダー</a:t>
            </a:r>
            <a:endParaRPr lang="en-US" altLang="ja-JP"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a:p>
            <a:pPr eaLnBrk="1" hangingPunct="1">
              <a:spcBef>
                <a:spcPct val="35000"/>
              </a:spcBef>
              <a:spcAft>
                <a:spcPct val="15000"/>
              </a:spcAft>
              <a:buClr>
                <a:schemeClr val="accent2"/>
              </a:buClr>
              <a:defRPr/>
            </a:pPr>
            <a:r>
              <a:rPr lang="ja-JP" altLang="en-US"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サポートライン</a:t>
            </a:r>
          </a:p>
        </p:txBody>
      </p:sp>
      <p:sp>
        <p:nvSpPr>
          <p:cNvPr id="15383" name="Rectangle 17">
            <a:extLst>
              <a:ext uri="{FF2B5EF4-FFF2-40B4-BE49-F238E27FC236}">
                <a16:creationId xmlns:a16="http://schemas.microsoft.com/office/drawing/2014/main" id="{68694367-1411-6745-B581-6F8DFEADF437}"/>
              </a:ext>
            </a:extLst>
          </p:cNvPr>
          <p:cNvSpPr>
            <a:spLocks noChangeArrowheads="1"/>
          </p:cNvSpPr>
          <p:nvPr/>
        </p:nvSpPr>
        <p:spPr bwMode="auto">
          <a:xfrm>
            <a:off x="344488" y="2540000"/>
            <a:ext cx="393700" cy="3394075"/>
          </a:xfrm>
          <a:prstGeom prst="rect">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ja-JP" altLang="en-US" sz="1400" dirty="0">
                <a:solidFill>
                  <a:srgbClr val="000066"/>
                </a:solidFill>
                <a:latin typeface="メイリオ" panose="020B0604030504040204" pitchFamily="50" charset="-128"/>
                <a:ea typeface="メイリオ" panose="020B0604030504040204" pitchFamily="50" charset="-128"/>
                <a:cs typeface="Times New Roman" panose="02020603050405020304" pitchFamily="18" charset="0"/>
              </a:rPr>
              <a:t>製品保守</a:t>
            </a:r>
          </a:p>
        </p:txBody>
      </p:sp>
      <p:sp>
        <p:nvSpPr>
          <p:cNvPr id="15384" name="Text Box 49">
            <a:extLst>
              <a:ext uri="{FF2B5EF4-FFF2-40B4-BE49-F238E27FC236}">
                <a16:creationId xmlns:a16="http://schemas.microsoft.com/office/drawing/2014/main" id="{F0846C20-6D98-3F4E-9D36-FA081B6C865F}"/>
              </a:ext>
            </a:extLst>
          </p:cNvPr>
          <p:cNvSpPr txBox="1">
            <a:spLocks noChangeArrowheads="1"/>
          </p:cNvSpPr>
          <p:nvPr/>
        </p:nvSpPr>
        <p:spPr bwMode="auto">
          <a:xfrm>
            <a:off x="344488" y="836613"/>
            <a:ext cx="8451850" cy="620712"/>
          </a:xfrm>
          <a:prstGeom prst="rect">
            <a:avLst/>
          </a:prstGeom>
          <a:solidFill>
            <a:srgbClr val="CCCCFF"/>
          </a:solidFill>
          <a:ln>
            <a:noFill/>
          </a:ln>
          <a:effectLst/>
          <a:extLs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35000"/>
              </a:spcBef>
              <a:spcAft>
                <a:spcPct val="15000"/>
              </a:spcAft>
              <a:buFontTx/>
              <a:buNone/>
            </a:pPr>
            <a:r>
              <a:rPr lang="ja-JP" altLang="en-US" sz="1400" dirty="0">
                <a:latin typeface="メイリオ" panose="020B0604030504040204" pitchFamily="50" charset="-128"/>
                <a:ea typeface="メイリオ" panose="020B0604030504040204" pitchFamily="50" charset="-128"/>
              </a:rPr>
              <a:t>ハードウェア、</a:t>
            </a:r>
            <a:r>
              <a:rPr lang="en-US" altLang="ja-JP" sz="1400" dirty="0">
                <a:latin typeface="メイリオ" panose="020B0604030504040204" pitchFamily="50" charset="-128"/>
                <a:ea typeface="メイリオ" panose="020B0604030504040204" pitchFamily="50" charset="-128"/>
              </a:rPr>
              <a:t>OS</a:t>
            </a:r>
            <a:r>
              <a:rPr lang="ja-JP" altLang="en-US" sz="1400" dirty="0">
                <a:latin typeface="メイリオ" panose="020B0604030504040204" pitchFamily="50" charset="-128"/>
                <a:ea typeface="メイリオ" panose="020B0604030504040204" pitchFamily="50" charset="-128"/>
              </a:rPr>
              <a:t>、ミドルウェア等の単体での対応ではなく、お客様システム全体を対象に</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サポートをご提供いたします。</a:t>
            </a:r>
          </a:p>
        </p:txBody>
      </p:sp>
      <p:sp>
        <p:nvSpPr>
          <p:cNvPr id="15385" name="Text Box 47">
            <a:extLst>
              <a:ext uri="{FF2B5EF4-FFF2-40B4-BE49-F238E27FC236}">
                <a16:creationId xmlns:a16="http://schemas.microsoft.com/office/drawing/2014/main" id="{C9B94F2F-6AC7-B54B-96F9-CE405314CD09}"/>
              </a:ext>
            </a:extLst>
          </p:cNvPr>
          <p:cNvSpPr txBox="1">
            <a:spLocks noChangeArrowheads="1"/>
          </p:cNvSpPr>
          <p:nvPr/>
        </p:nvSpPr>
        <p:spPr bwMode="auto">
          <a:xfrm>
            <a:off x="47625" y="6069013"/>
            <a:ext cx="3022600" cy="277812"/>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222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spcAft>
                <a:spcPct val="15000"/>
              </a:spcAft>
              <a:buFont typeface="Wingdings" pitchFamily="2" charset="2"/>
              <a:buNone/>
            </a:pPr>
            <a:r>
              <a:rPr lang="en-US" altLang="ja-JP" sz="1200" dirty="0">
                <a:solidFill>
                  <a:srgbClr val="CC0000"/>
                </a:solidFill>
                <a:latin typeface="メイリオ" panose="020B0604030504040204" pitchFamily="50" charset="-128"/>
                <a:ea typeface="メイリオ" panose="020B0604030504040204" pitchFamily="50" charset="-128"/>
              </a:rPr>
              <a:t>※</a:t>
            </a:r>
            <a:r>
              <a:rPr lang="ja-JP" altLang="en-US" sz="1200" dirty="0">
                <a:solidFill>
                  <a:srgbClr val="CC0000"/>
                </a:solidFill>
                <a:latin typeface="メイリオ" panose="020B0604030504040204" pitchFamily="50" charset="-128"/>
                <a:ea typeface="メイリオ" panose="020B0604030504040204" pitchFamily="50" charset="-128"/>
              </a:rPr>
              <a:t>製品</a:t>
            </a:r>
            <a:r>
              <a:rPr lang="ja-JP" altLang="en-US" sz="1200">
                <a:solidFill>
                  <a:srgbClr val="CC0000"/>
                </a:solidFill>
                <a:latin typeface="メイリオ" panose="020B0604030504040204" pitchFamily="50" charset="-128"/>
                <a:ea typeface="メイリオ" panose="020B0604030504040204" pitchFamily="50" charset="-128"/>
              </a:rPr>
              <a:t>保守契約が前提</a:t>
            </a:r>
            <a:r>
              <a:rPr lang="ja-JP" altLang="en-US" sz="1200" dirty="0">
                <a:solidFill>
                  <a:srgbClr val="CC0000"/>
                </a:solidFill>
                <a:latin typeface="メイリオ" panose="020B0604030504040204" pitchFamily="50" charset="-128"/>
                <a:ea typeface="メイリオ" panose="020B0604030504040204" pitchFamily="50" charset="-128"/>
              </a:rPr>
              <a:t>となります。</a:t>
            </a:r>
            <a:endParaRPr lang="en-US" altLang="ja-JP" sz="1200" dirty="0">
              <a:solidFill>
                <a:srgbClr val="CC0000"/>
              </a:solidFill>
              <a:latin typeface="メイリオ" panose="020B0604030504040204" pitchFamily="50" charset="-128"/>
              <a:ea typeface="メイリオ" panose="020B0604030504040204" pitchFamily="50" charset="-128"/>
            </a:endParaRPr>
          </a:p>
        </p:txBody>
      </p:sp>
      <p:sp>
        <p:nvSpPr>
          <p:cNvPr id="27" name="Rectangle 39">
            <a:extLst>
              <a:ext uri="{FF2B5EF4-FFF2-40B4-BE49-F238E27FC236}">
                <a16:creationId xmlns:a16="http://schemas.microsoft.com/office/drawing/2014/main" id="{EFAD9EB1-63D2-B046-9412-3E2B6DE0BC39}"/>
              </a:ext>
            </a:extLst>
          </p:cNvPr>
          <p:cNvSpPr>
            <a:spLocks noChangeArrowheads="1"/>
          </p:cNvSpPr>
          <p:nvPr/>
        </p:nvSpPr>
        <p:spPr bwMode="auto">
          <a:xfrm>
            <a:off x="7067550" y="4254500"/>
            <a:ext cx="828675" cy="523875"/>
          </a:xfrm>
          <a:prstGeom prst="rect">
            <a:avLst/>
          </a:prstGeom>
          <a:solidFill>
            <a:schemeClr val="bg2">
              <a:lumMod val="75000"/>
            </a:schemeClr>
          </a:solidFill>
          <a:ln>
            <a:noFill/>
          </a:ln>
          <a:effectLst/>
        </p:spPr>
        <p:txBody>
          <a:bodyPr lIns="18000" rIns="18000"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en-US" altLang="ja-JP"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MLC/S&amp;S</a:t>
            </a:r>
          </a:p>
          <a:p>
            <a:pPr eaLnBrk="1" hangingPunct="1">
              <a:spcBef>
                <a:spcPct val="35000"/>
              </a:spcBef>
              <a:spcAft>
                <a:spcPct val="15000"/>
              </a:spcAft>
              <a:buClr>
                <a:schemeClr val="accent2"/>
              </a:buClr>
              <a:defRPr/>
            </a:pPr>
            <a:r>
              <a:rPr lang="en-US" altLang="ja-JP" sz="9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(z/</a:t>
            </a:r>
            <a:r>
              <a:rPr lang="en-US" altLang="ja-JP" sz="900" dirty="0" err="1">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OS,z</a:t>
            </a:r>
            <a:r>
              <a:rPr lang="en-US" altLang="ja-JP" sz="9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/VM)</a:t>
            </a:r>
            <a:endParaRPr lang="ja-JP" altLang="en-US" sz="9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387" name="Rectangle 34">
            <a:extLst>
              <a:ext uri="{FF2B5EF4-FFF2-40B4-BE49-F238E27FC236}">
                <a16:creationId xmlns:a16="http://schemas.microsoft.com/office/drawing/2014/main" id="{AE751326-4776-6143-8866-8B46F5E88FD0}"/>
              </a:ext>
            </a:extLst>
          </p:cNvPr>
          <p:cNvSpPr>
            <a:spLocks noChangeArrowheads="1"/>
          </p:cNvSpPr>
          <p:nvPr/>
        </p:nvSpPr>
        <p:spPr bwMode="auto">
          <a:xfrm>
            <a:off x="5761038" y="5972175"/>
            <a:ext cx="1258887" cy="431800"/>
          </a:xfrm>
          <a:prstGeom prst="rect">
            <a:avLst/>
          </a:prstGeom>
          <a:solidFill>
            <a:schemeClr val="bg1"/>
          </a:solidFill>
          <a:ln w="31750" algn="ctr">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400" dirty="0">
                <a:solidFill>
                  <a:srgbClr val="000099"/>
                </a:solidFill>
                <a:latin typeface="メイリオ" panose="020B0604030504040204" pitchFamily="50" charset="-128"/>
                <a:ea typeface="メイリオ" panose="020B0604030504040204" pitchFamily="50" charset="-128"/>
                <a:cs typeface="Times New Roman" panose="02020603050405020304" pitchFamily="18" charset="0"/>
              </a:rPr>
              <a:t>Storage</a:t>
            </a:r>
          </a:p>
        </p:txBody>
      </p:sp>
      <p:sp>
        <p:nvSpPr>
          <p:cNvPr id="15388" name="Rectangle 39">
            <a:extLst>
              <a:ext uri="{FF2B5EF4-FFF2-40B4-BE49-F238E27FC236}">
                <a16:creationId xmlns:a16="http://schemas.microsoft.com/office/drawing/2014/main" id="{9D12963A-490D-BB46-87E6-902E04D9273B}"/>
              </a:ext>
            </a:extLst>
          </p:cNvPr>
          <p:cNvSpPr>
            <a:spLocks noChangeArrowheads="1"/>
          </p:cNvSpPr>
          <p:nvPr/>
        </p:nvSpPr>
        <p:spPr bwMode="auto">
          <a:xfrm>
            <a:off x="7896225" y="3667125"/>
            <a:ext cx="900113" cy="193675"/>
          </a:xfrm>
          <a:prstGeom prst="rect">
            <a:avLst/>
          </a:prstGeom>
          <a:gradFill rotWithShape="0">
            <a:gsLst>
              <a:gs pos="0">
                <a:srgbClr val="7889FB"/>
              </a:gs>
              <a:gs pos="100000">
                <a:srgbClr val="333399"/>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nchor="ctr"/>
          <a:lstStyle>
            <a:lvl1pPr marL="88900" indent="-88900">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50888"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r>
              <a:rPr lang="en-US" altLang="ja-JP" sz="12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STSS</a:t>
            </a:r>
            <a:endParaRPr lang="ja-JP" altLang="en-US" sz="12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3" name="Rectangle 39">
            <a:extLst>
              <a:ext uri="{FF2B5EF4-FFF2-40B4-BE49-F238E27FC236}">
                <a16:creationId xmlns:a16="http://schemas.microsoft.com/office/drawing/2014/main" id="{83EB7D7C-FA3B-BC4E-A87F-6EA160D309F8}"/>
              </a:ext>
            </a:extLst>
          </p:cNvPr>
          <p:cNvSpPr>
            <a:spLocks noChangeArrowheads="1"/>
          </p:cNvSpPr>
          <p:nvPr/>
        </p:nvSpPr>
        <p:spPr bwMode="auto">
          <a:xfrm>
            <a:off x="7896225" y="3894138"/>
            <a:ext cx="900113" cy="309562"/>
          </a:xfrm>
          <a:prstGeom prst="rect">
            <a:avLst/>
          </a:prstGeom>
          <a:solidFill>
            <a:schemeClr val="bg2">
              <a:lumMod val="75000"/>
            </a:schemeClr>
          </a:solidFill>
          <a:ln>
            <a:noFill/>
          </a:ln>
          <a:effectLst/>
        </p:spPr>
        <p:txBody>
          <a:bodyPr lIns="18000" rIns="18000" anchor="ctr"/>
          <a:lstStyle>
            <a:lvl1pPr marL="88900" indent="-889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hangingPunct="1">
              <a:spcBef>
                <a:spcPct val="35000"/>
              </a:spcBef>
              <a:spcAft>
                <a:spcPct val="15000"/>
              </a:spcAft>
              <a:buClr>
                <a:schemeClr val="accent2"/>
              </a:buClr>
              <a:defRPr/>
            </a:pPr>
            <a:r>
              <a:rPr lang="en-US" altLang="ja-JP"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Subscription</a:t>
            </a:r>
            <a:endParaRPr lang="ja-JP" altLang="en-US" sz="1000"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390" name="Slide Number Placeholder 3">
            <a:extLst>
              <a:ext uri="{FF2B5EF4-FFF2-40B4-BE49-F238E27FC236}">
                <a16:creationId xmlns:a16="http://schemas.microsoft.com/office/drawing/2014/main" id="{CA3AD8D0-A09B-C447-87AB-BFB10BD1AB5C}"/>
              </a:ext>
            </a:extLst>
          </p:cNvPr>
          <p:cNvSpPr>
            <a:spLocks noGrp="1"/>
          </p:cNvSpPr>
          <p:nvPr>
            <p:ph type="sldNum" sz="quarter" idx="10"/>
          </p:nvPr>
        </p:nvSpPr>
        <p:spPr>
          <a:noFill/>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buClrTx/>
              <a:buFontTx/>
              <a:buNone/>
            </a:pPr>
            <a:fld id="{24F348C6-C03C-BE4B-8746-3D209C6245F1}" type="slidenum">
              <a:rPr lang="en-US" altLang="ja-JP" smtClean="0">
                <a:solidFill>
                  <a:schemeClr val="bg1"/>
                </a:solidFill>
                <a:latin typeface="メイリオ" panose="020B0604030504040204" pitchFamily="50" charset="-128"/>
                <a:ea typeface="メイリオ" panose="020B0604030504040204" pitchFamily="50" charset="-128"/>
              </a:rPr>
              <a:pPr>
                <a:buClrTx/>
                <a:buFontTx/>
                <a:buNone/>
              </a:pPr>
              <a:t>5</a:t>
            </a:fld>
            <a:endParaRPr lang="en-US" altLang="ja-JP"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Number Placeholder 2">
            <a:extLst>
              <a:ext uri="{FF2B5EF4-FFF2-40B4-BE49-F238E27FC236}">
                <a16:creationId xmlns:a16="http://schemas.microsoft.com/office/drawing/2014/main" id="{289CE308-05B2-064D-A4A9-8CF8037167A9}"/>
              </a:ext>
            </a:extLst>
          </p:cNvPr>
          <p:cNvSpPr>
            <a:spLocks noGrp="1"/>
          </p:cNvSpPr>
          <p:nvPr>
            <p:ph type="sldNum" sz="quarter" idx="10"/>
          </p:nvPr>
        </p:nvSpPr>
        <p:spPr>
          <a:noFill/>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buClrTx/>
              <a:buFontTx/>
              <a:buNone/>
            </a:pPr>
            <a:fld id="{573235AE-95E6-4744-A78B-71165AA0ABD7}" type="slidenum">
              <a:rPr lang="en-US" altLang="ja-JP" smtClean="0">
                <a:solidFill>
                  <a:schemeClr val="bg1"/>
                </a:solidFill>
                <a:latin typeface="メイリオ" panose="020B0604030504040204" pitchFamily="50" charset="-128"/>
                <a:ea typeface="メイリオ" panose="020B0604030504040204" pitchFamily="50" charset="-128"/>
              </a:rPr>
              <a:pPr>
                <a:buClrTx/>
                <a:buFontTx/>
                <a:buNone/>
              </a:pPr>
              <a:t>6</a:t>
            </a:fld>
            <a:endParaRPr lang="en-US" altLang="ja-JP" dirty="0">
              <a:solidFill>
                <a:schemeClr val="bg1"/>
              </a:solidFill>
              <a:latin typeface="メイリオ" panose="020B0604030504040204" pitchFamily="50" charset="-128"/>
              <a:ea typeface="メイリオ" panose="020B0604030504040204" pitchFamily="50" charset="-128"/>
            </a:endParaRPr>
          </a:p>
        </p:txBody>
      </p:sp>
      <p:sp>
        <p:nvSpPr>
          <p:cNvPr id="17410" name="AutoShape 2">
            <a:extLst>
              <a:ext uri="{FF2B5EF4-FFF2-40B4-BE49-F238E27FC236}">
                <a16:creationId xmlns:a16="http://schemas.microsoft.com/office/drawing/2014/main" id="{2C7EF44C-8250-FE4F-9939-DA0E687A7BD1}"/>
              </a:ext>
            </a:extLst>
          </p:cNvPr>
          <p:cNvSpPr>
            <a:spLocks noChangeArrowheads="1"/>
          </p:cNvSpPr>
          <p:nvPr/>
        </p:nvSpPr>
        <p:spPr bwMode="auto">
          <a:xfrm rot="5400000">
            <a:off x="2603500" y="5013326"/>
            <a:ext cx="693737" cy="1833562"/>
          </a:xfrm>
          <a:prstGeom prst="flowChartMerge">
            <a:avLst/>
          </a:prstGeom>
          <a:solidFill>
            <a:schemeClr val="bg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11" name="AutoShape 3">
            <a:extLst>
              <a:ext uri="{FF2B5EF4-FFF2-40B4-BE49-F238E27FC236}">
                <a16:creationId xmlns:a16="http://schemas.microsoft.com/office/drawing/2014/main" id="{F3105CA5-A68E-2D49-B822-650057BA0478}"/>
              </a:ext>
            </a:extLst>
          </p:cNvPr>
          <p:cNvSpPr>
            <a:spLocks noChangeArrowheads="1"/>
          </p:cNvSpPr>
          <p:nvPr/>
        </p:nvSpPr>
        <p:spPr bwMode="auto">
          <a:xfrm>
            <a:off x="7829550" y="1085850"/>
            <a:ext cx="1030288" cy="4784725"/>
          </a:xfrm>
          <a:prstGeom prst="roundRect">
            <a:avLst>
              <a:gd name="adj" fmla="val 16667"/>
            </a:avLst>
          </a:prstGeom>
          <a:solidFill>
            <a:srgbClr val="C0C0C0"/>
          </a:solidFill>
          <a:ln>
            <a:noFill/>
          </a:ln>
          <a:effectLst/>
          <a:extLst>
            <a:ext uri="{91240B29-F687-4F45-9708-019B960494DF}">
              <a14:hiddenLine xmlns:a14="http://schemas.microsoft.com/office/drawing/2010/main" w="12700" algn="ctr">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endParaRPr lang="ja-JP" altLang="ja-JP" sz="15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412" name="AutoShape 4">
            <a:extLst>
              <a:ext uri="{FF2B5EF4-FFF2-40B4-BE49-F238E27FC236}">
                <a16:creationId xmlns:a16="http://schemas.microsoft.com/office/drawing/2014/main" id="{3B6071D7-0186-7047-9474-ED78CECFFFE9}"/>
              </a:ext>
            </a:extLst>
          </p:cNvPr>
          <p:cNvSpPr>
            <a:spLocks noChangeArrowheads="1"/>
          </p:cNvSpPr>
          <p:nvPr/>
        </p:nvSpPr>
        <p:spPr bwMode="auto">
          <a:xfrm>
            <a:off x="4059238" y="5529263"/>
            <a:ext cx="4803775" cy="763587"/>
          </a:xfrm>
          <a:prstGeom prst="roundRect">
            <a:avLst>
              <a:gd name="adj" fmla="val 16667"/>
            </a:avLst>
          </a:prstGeom>
          <a:solidFill>
            <a:srgbClr val="C0C0C0"/>
          </a:solidFill>
          <a:ln>
            <a:noFill/>
          </a:ln>
          <a:effectLst/>
          <a:extLst>
            <a:ext uri="{91240B29-F687-4F45-9708-019B960494DF}">
              <a14:hiddenLine xmlns:a14="http://schemas.microsoft.com/office/drawing/2010/main" w="12700" algn="ctr">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endParaRPr lang="ja-JP" altLang="ja-JP" sz="15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413" name="AutoShape 5">
            <a:extLst>
              <a:ext uri="{FF2B5EF4-FFF2-40B4-BE49-F238E27FC236}">
                <a16:creationId xmlns:a16="http://schemas.microsoft.com/office/drawing/2014/main" id="{7B8AC080-858D-164D-B07E-AD7768B4C50F}"/>
              </a:ext>
            </a:extLst>
          </p:cNvPr>
          <p:cNvSpPr>
            <a:spLocks noChangeArrowheads="1"/>
          </p:cNvSpPr>
          <p:nvPr/>
        </p:nvSpPr>
        <p:spPr bwMode="auto">
          <a:xfrm>
            <a:off x="3916363" y="1074738"/>
            <a:ext cx="3584575" cy="4144962"/>
          </a:xfrm>
          <a:prstGeom prst="roundRect">
            <a:avLst>
              <a:gd name="adj" fmla="val 16667"/>
            </a:avLst>
          </a:prstGeom>
          <a:gradFill rotWithShape="1">
            <a:gsLst>
              <a:gs pos="0">
                <a:schemeClr val="accent1"/>
              </a:gs>
              <a:gs pos="100000">
                <a:srgbClr val="333399"/>
              </a:gs>
            </a:gsLst>
            <a:path path="shape">
              <a:fillToRect l="50000" t="50000" r="50000" b="50000"/>
            </a:path>
          </a:gradFill>
          <a:ln>
            <a:noFill/>
          </a:ln>
          <a:effectLst/>
          <a:extLst>
            <a:ext uri="{91240B29-F687-4F45-9708-019B960494DF}">
              <a14:hiddenLine xmlns:a14="http://schemas.microsoft.com/office/drawing/2010/main" w="12700" algn="ctr">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endParaRPr lang="ja-JP" altLang="ja-JP" sz="15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414" name="AutoShape 6">
            <a:extLst>
              <a:ext uri="{FF2B5EF4-FFF2-40B4-BE49-F238E27FC236}">
                <a16:creationId xmlns:a16="http://schemas.microsoft.com/office/drawing/2014/main" id="{F47652B2-C50F-AE4D-BC92-0891D62D4000}"/>
              </a:ext>
            </a:extLst>
          </p:cNvPr>
          <p:cNvSpPr>
            <a:spLocks noChangeArrowheads="1"/>
          </p:cNvSpPr>
          <p:nvPr/>
        </p:nvSpPr>
        <p:spPr bwMode="auto">
          <a:xfrm>
            <a:off x="242888" y="1006475"/>
            <a:ext cx="1651000" cy="5291138"/>
          </a:xfrm>
          <a:prstGeom prst="roundRect">
            <a:avLst>
              <a:gd name="adj" fmla="val 16667"/>
            </a:avLst>
          </a:prstGeom>
          <a:solidFill>
            <a:srgbClr val="99CC00"/>
          </a:solidFill>
          <a:ln>
            <a:noFill/>
          </a:ln>
          <a:effectLst/>
          <a:extLst>
            <a:ext uri="{91240B29-F687-4F45-9708-019B960494DF}">
              <a14:hiddenLine xmlns:a14="http://schemas.microsoft.com/office/drawing/2010/main" w="12700" algn="ctr">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spcBef>
                <a:spcPct val="50000"/>
              </a:spcBef>
              <a:buClrTx/>
              <a:buFontTx/>
              <a:buNone/>
            </a:pPr>
            <a:endParaRPr lang="ja-JP" altLang="ja-JP" sz="15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415" name="Rectangle 7">
            <a:extLst>
              <a:ext uri="{FF2B5EF4-FFF2-40B4-BE49-F238E27FC236}">
                <a16:creationId xmlns:a16="http://schemas.microsoft.com/office/drawing/2014/main" id="{DA3DDAE7-6826-644E-829F-81ABDC09DAE1}"/>
              </a:ext>
            </a:extLst>
          </p:cNvPr>
          <p:cNvSpPr>
            <a:spLocks noChangeArrowheads="1"/>
          </p:cNvSpPr>
          <p:nvPr/>
        </p:nvSpPr>
        <p:spPr bwMode="auto">
          <a:xfrm>
            <a:off x="4206875" y="5621338"/>
            <a:ext cx="1768475" cy="23177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sz="1400" dirty="0">
                <a:latin typeface="メイリオ" panose="020B0604030504040204" pitchFamily="50" charset="-128"/>
                <a:ea typeface="メイリオ" panose="020B0604030504040204" pitchFamily="50" charset="-128"/>
              </a:rPr>
              <a:t>IBM </a:t>
            </a:r>
            <a:r>
              <a:rPr kumimoji="1" lang="ja-JP" altLang="en-US" sz="1400" dirty="0">
                <a:latin typeface="メイリオ" panose="020B0604030504040204" pitchFamily="50" charset="-128"/>
                <a:ea typeface="メイリオ" panose="020B0604030504040204" pitchFamily="50" charset="-128"/>
              </a:rPr>
              <a:t>コールセンター</a:t>
            </a:r>
          </a:p>
        </p:txBody>
      </p:sp>
      <p:sp>
        <p:nvSpPr>
          <p:cNvPr id="17416" name="Text Box 8">
            <a:extLst>
              <a:ext uri="{FF2B5EF4-FFF2-40B4-BE49-F238E27FC236}">
                <a16:creationId xmlns:a16="http://schemas.microsoft.com/office/drawing/2014/main" id="{49D33AF3-02A4-6747-9A76-4B2A0EDF9778}"/>
              </a:ext>
            </a:extLst>
          </p:cNvPr>
          <p:cNvSpPr txBox="1">
            <a:spLocks noChangeArrowheads="1"/>
          </p:cNvSpPr>
          <p:nvPr/>
        </p:nvSpPr>
        <p:spPr bwMode="auto">
          <a:xfrm>
            <a:off x="2054043" y="5823470"/>
            <a:ext cx="21478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sz="1000" dirty="0">
                <a:solidFill>
                  <a:srgbClr val="003399"/>
                </a:solidFill>
                <a:latin typeface="メイリオ" panose="020B0604030504040204" pitchFamily="50" charset="-128"/>
                <a:ea typeface="メイリオ" panose="020B0604030504040204" pitchFamily="50" charset="-128"/>
              </a:rPr>
              <a:t>HW/SW </a:t>
            </a:r>
            <a:r>
              <a:rPr kumimoji="1" lang="ja-JP" altLang="en-US" sz="1000" dirty="0">
                <a:solidFill>
                  <a:srgbClr val="003399"/>
                </a:solidFill>
                <a:latin typeface="メイリオ" panose="020B0604030504040204" pitchFamily="50" charset="-128"/>
                <a:ea typeface="メイリオ" panose="020B0604030504040204" pitchFamily="50" charset="-128"/>
              </a:rPr>
              <a:t>修復・保守対応</a:t>
            </a:r>
          </a:p>
        </p:txBody>
      </p:sp>
      <p:sp>
        <p:nvSpPr>
          <p:cNvPr id="17417" name="Text Box 9">
            <a:extLst>
              <a:ext uri="{FF2B5EF4-FFF2-40B4-BE49-F238E27FC236}">
                <a16:creationId xmlns:a16="http://schemas.microsoft.com/office/drawing/2014/main" id="{76B0C122-EAF7-0C4A-A6F8-6B216DCA9D0E}"/>
              </a:ext>
            </a:extLst>
          </p:cNvPr>
          <p:cNvSpPr txBox="1">
            <a:spLocks noChangeArrowheads="1"/>
          </p:cNvSpPr>
          <p:nvPr/>
        </p:nvSpPr>
        <p:spPr bwMode="auto">
          <a:xfrm>
            <a:off x="3898900" y="1303338"/>
            <a:ext cx="3619500" cy="3365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600" dirty="0">
                <a:solidFill>
                  <a:schemeClr val="bg1"/>
                </a:solidFill>
                <a:latin typeface="メイリオ" panose="020B0604030504040204" pitchFamily="50" charset="-128"/>
                <a:ea typeface="メイリオ" panose="020B0604030504040204" pitchFamily="50" charset="-128"/>
              </a:rPr>
              <a:t>システム技術支援サービスセンター</a:t>
            </a:r>
          </a:p>
        </p:txBody>
      </p:sp>
      <p:sp>
        <p:nvSpPr>
          <p:cNvPr id="17418" name="Rectangle 10">
            <a:extLst>
              <a:ext uri="{FF2B5EF4-FFF2-40B4-BE49-F238E27FC236}">
                <a16:creationId xmlns:a16="http://schemas.microsoft.com/office/drawing/2014/main" id="{A7F8476A-185F-4F4D-A44E-83544DCD8192}"/>
              </a:ext>
            </a:extLst>
          </p:cNvPr>
          <p:cNvSpPr>
            <a:spLocks noChangeArrowheads="1"/>
          </p:cNvSpPr>
          <p:nvPr/>
        </p:nvSpPr>
        <p:spPr bwMode="auto">
          <a:xfrm>
            <a:off x="7915275" y="3021013"/>
            <a:ext cx="855663" cy="477837"/>
          </a:xfrm>
          <a:prstGeom prst="rect">
            <a:avLst/>
          </a:prstGeom>
          <a:solidFill>
            <a:srgbClr val="CC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sz="1400" b="0" dirty="0">
                <a:solidFill>
                  <a:schemeClr val="bg1"/>
                </a:solidFill>
                <a:latin typeface="メイリオ" panose="020B0604030504040204" pitchFamily="50" charset="-128"/>
                <a:ea typeface="メイリオ" panose="020B0604030504040204" pitchFamily="50" charset="-128"/>
              </a:rPr>
              <a:t>PA,SWMA</a:t>
            </a:r>
          </a:p>
        </p:txBody>
      </p:sp>
      <p:sp>
        <p:nvSpPr>
          <p:cNvPr id="17419" name="Line 11">
            <a:extLst>
              <a:ext uri="{FF2B5EF4-FFF2-40B4-BE49-F238E27FC236}">
                <a16:creationId xmlns:a16="http://schemas.microsoft.com/office/drawing/2014/main" id="{36E54880-A908-B844-8FBB-E4B92CF7D7C6}"/>
              </a:ext>
            </a:extLst>
          </p:cNvPr>
          <p:cNvSpPr>
            <a:spLocks noChangeShapeType="1"/>
          </p:cNvSpPr>
          <p:nvPr/>
        </p:nvSpPr>
        <p:spPr bwMode="auto">
          <a:xfrm flipV="1">
            <a:off x="6045200" y="224948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メイリオ" panose="020B0604030504040204" pitchFamily="50" charset="-128"/>
              <a:ea typeface="メイリオ" panose="020B0604030504040204" pitchFamily="50" charset="-128"/>
            </a:endParaRPr>
          </a:p>
        </p:txBody>
      </p:sp>
      <p:pic>
        <p:nvPicPr>
          <p:cNvPr id="17420" name="Picture 12" descr="j0284903">
            <a:extLst>
              <a:ext uri="{FF2B5EF4-FFF2-40B4-BE49-F238E27FC236}">
                <a16:creationId xmlns:a16="http://schemas.microsoft.com/office/drawing/2014/main" id="{B7BE49A1-AD1B-EA44-9DA3-E2FF17152E71}"/>
              </a:ext>
            </a:extLst>
          </p:cNvPr>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485775" y="1919288"/>
            <a:ext cx="1250950" cy="801687"/>
          </a:xfrm>
          <a:noFill/>
        </p:spPr>
      </p:pic>
      <p:sp>
        <p:nvSpPr>
          <p:cNvPr id="17421" name="AutoShape 13">
            <a:extLst>
              <a:ext uri="{FF2B5EF4-FFF2-40B4-BE49-F238E27FC236}">
                <a16:creationId xmlns:a16="http://schemas.microsoft.com/office/drawing/2014/main" id="{1B9AE449-C46C-0847-B4FB-519E9FA18A1B}"/>
              </a:ext>
            </a:extLst>
          </p:cNvPr>
          <p:cNvSpPr>
            <a:spLocks noChangeArrowheads="1"/>
          </p:cNvSpPr>
          <p:nvPr/>
        </p:nvSpPr>
        <p:spPr bwMode="auto">
          <a:xfrm>
            <a:off x="627063" y="3379788"/>
            <a:ext cx="1046162" cy="676275"/>
          </a:xfrm>
          <a:prstGeom prst="irregularSeal2">
            <a:avLst/>
          </a:prstGeom>
          <a:solidFill>
            <a:srgbClr val="FFCC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50000"/>
              </a:spcBef>
              <a:buFont typeface="Wingdings" pitchFamily="2" charset="2"/>
              <a:buNone/>
            </a:pPr>
            <a:r>
              <a:rPr lang="ja-JP" altLang="en-US" sz="1400" dirty="0">
                <a:latin typeface="メイリオ" panose="020B0604030504040204" pitchFamily="50" charset="-128"/>
                <a:ea typeface="メイリオ" panose="020B0604030504040204" pitchFamily="50" charset="-128"/>
              </a:rPr>
              <a:t>障害</a:t>
            </a:r>
          </a:p>
        </p:txBody>
      </p:sp>
      <p:cxnSp>
        <p:nvCxnSpPr>
          <p:cNvPr id="17422" name="AutoShape 14">
            <a:extLst>
              <a:ext uri="{FF2B5EF4-FFF2-40B4-BE49-F238E27FC236}">
                <a16:creationId xmlns:a16="http://schemas.microsoft.com/office/drawing/2014/main" id="{C9710B74-F3ED-AF43-AB75-F647C4781D8E}"/>
              </a:ext>
            </a:extLst>
          </p:cNvPr>
          <p:cNvCxnSpPr>
            <a:cxnSpLocks noChangeShapeType="1"/>
          </p:cNvCxnSpPr>
          <p:nvPr/>
        </p:nvCxnSpPr>
        <p:spPr bwMode="auto">
          <a:xfrm>
            <a:off x="4338638" y="5272088"/>
            <a:ext cx="0"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23" name="Rectangle 15">
            <a:extLst>
              <a:ext uri="{FF2B5EF4-FFF2-40B4-BE49-F238E27FC236}">
                <a16:creationId xmlns:a16="http://schemas.microsoft.com/office/drawing/2014/main" id="{E411E57B-8F0B-794F-B311-7567C4CC7EAF}"/>
              </a:ext>
            </a:extLst>
          </p:cNvPr>
          <p:cNvSpPr>
            <a:spLocks noChangeArrowheads="1"/>
          </p:cNvSpPr>
          <p:nvPr/>
        </p:nvSpPr>
        <p:spPr bwMode="auto">
          <a:xfrm>
            <a:off x="7900988" y="2414588"/>
            <a:ext cx="884237" cy="492125"/>
          </a:xfrm>
          <a:prstGeom prst="rect">
            <a:avLst/>
          </a:prstGeom>
          <a:solidFill>
            <a:srgbClr val="CC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sz="1400" b="0" dirty="0">
                <a:solidFill>
                  <a:schemeClr val="bg1"/>
                </a:solidFill>
                <a:latin typeface="メイリオ" panose="020B0604030504040204" pitchFamily="50" charset="-128"/>
                <a:ea typeface="メイリオ" panose="020B0604030504040204" pitchFamily="50" charset="-128"/>
              </a:rPr>
              <a:t>MVSL</a:t>
            </a:r>
          </a:p>
          <a:p>
            <a:pPr algn="ctr" eaLnBrk="1" hangingPunct="1">
              <a:buClrTx/>
              <a:buFontTx/>
              <a:buNone/>
            </a:pPr>
            <a:r>
              <a:rPr kumimoji="1" lang="en-US" altLang="ja-JP" sz="1400" b="0" dirty="0">
                <a:solidFill>
                  <a:schemeClr val="bg1"/>
                </a:solidFill>
                <a:latin typeface="メイリオ" panose="020B0604030504040204" pitchFamily="50" charset="-128"/>
                <a:ea typeface="メイリオ" panose="020B0604030504040204" pitchFamily="50" charset="-128"/>
              </a:rPr>
              <a:t> </a:t>
            </a:r>
            <a:r>
              <a:rPr kumimoji="1" lang="en-US" altLang="ja-JP" sz="1400" b="0" dirty="0" err="1">
                <a:solidFill>
                  <a:schemeClr val="bg1"/>
                </a:solidFill>
                <a:latin typeface="メイリオ" panose="020B0604030504040204" pitchFamily="50" charset="-128"/>
                <a:ea typeface="メイリオ" panose="020B0604030504040204" pitchFamily="50" charset="-128"/>
              </a:rPr>
              <a:t>SLoP</a:t>
            </a:r>
            <a:endParaRPr kumimoji="1" lang="en-US" altLang="ja-JP" sz="1400" b="0" dirty="0">
              <a:solidFill>
                <a:schemeClr val="bg1"/>
              </a:solidFill>
              <a:latin typeface="メイリオ" panose="020B0604030504040204" pitchFamily="50" charset="-128"/>
              <a:ea typeface="メイリオ" panose="020B0604030504040204" pitchFamily="50" charset="-128"/>
            </a:endParaRPr>
          </a:p>
        </p:txBody>
      </p:sp>
      <p:sp>
        <p:nvSpPr>
          <p:cNvPr id="17424" name="Rectangle 16">
            <a:extLst>
              <a:ext uri="{FF2B5EF4-FFF2-40B4-BE49-F238E27FC236}">
                <a16:creationId xmlns:a16="http://schemas.microsoft.com/office/drawing/2014/main" id="{637841F2-DF29-2349-8D2D-53EB6AB63671}"/>
              </a:ext>
            </a:extLst>
          </p:cNvPr>
          <p:cNvSpPr>
            <a:spLocks noChangeArrowheads="1"/>
          </p:cNvSpPr>
          <p:nvPr/>
        </p:nvSpPr>
        <p:spPr bwMode="auto">
          <a:xfrm>
            <a:off x="7888288" y="4048125"/>
            <a:ext cx="936625" cy="3603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開発部門</a:t>
            </a:r>
          </a:p>
        </p:txBody>
      </p:sp>
      <p:pic>
        <p:nvPicPr>
          <p:cNvPr id="17425" name="Picture 17" descr="j0285038">
            <a:extLst>
              <a:ext uri="{FF2B5EF4-FFF2-40B4-BE49-F238E27FC236}">
                <a16:creationId xmlns:a16="http://schemas.microsoft.com/office/drawing/2014/main" id="{65FF5FDB-D745-674A-AD45-459F70F285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9438" y="2944813"/>
            <a:ext cx="1633537"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6" name="Text Box 18">
            <a:extLst>
              <a:ext uri="{FF2B5EF4-FFF2-40B4-BE49-F238E27FC236}">
                <a16:creationId xmlns:a16="http://schemas.microsoft.com/office/drawing/2014/main" id="{58A79C10-8A23-EF44-93E0-F51EC90AA758}"/>
              </a:ext>
            </a:extLst>
          </p:cNvPr>
          <p:cNvSpPr txBox="1">
            <a:spLocks noChangeArrowheads="1"/>
          </p:cNvSpPr>
          <p:nvPr/>
        </p:nvSpPr>
        <p:spPr bwMode="auto">
          <a:xfrm>
            <a:off x="4004905" y="1927225"/>
            <a:ext cx="233910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50000"/>
              </a:spcBef>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rPr>
              <a:t>お客様担当スペシャリスト</a:t>
            </a:r>
          </a:p>
        </p:txBody>
      </p:sp>
      <p:sp>
        <p:nvSpPr>
          <p:cNvPr id="17427" name="Text Box 19">
            <a:extLst>
              <a:ext uri="{FF2B5EF4-FFF2-40B4-BE49-F238E27FC236}">
                <a16:creationId xmlns:a16="http://schemas.microsoft.com/office/drawing/2014/main" id="{07EF83A6-2900-EA49-84FB-4F2526B2320A}"/>
              </a:ext>
            </a:extLst>
          </p:cNvPr>
          <p:cNvSpPr txBox="1">
            <a:spLocks noChangeArrowheads="1"/>
          </p:cNvSpPr>
          <p:nvPr/>
        </p:nvSpPr>
        <p:spPr bwMode="auto">
          <a:xfrm>
            <a:off x="311150" y="1574800"/>
            <a:ext cx="1584325" cy="3048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solidFill>
                  <a:schemeClr val="bg1"/>
                </a:solidFill>
                <a:latin typeface="メイリオ" panose="020B0604030504040204" pitchFamily="50" charset="-128"/>
                <a:ea typeface="メイリオ" panose="020B0604030504040204" pitchFamily="50" charset="-128"/>
              </a:rPr>
              <a:t>運用担当者様</a:t>
            </a:r>
          </a:p>
        </p:txBody>
      </p:sp>
      <p:sp>
        <p:nvSpPr>
          <p:cNvPr id="17428" name="Text Box 20">
            <a:extLst>
              <a:ext uri="{FF2B5EF4-FFF2-40B4-BE49-F238E27FC236}">
                <a16:creationId xmlns:a16="http://schemas.microsoft.com/office/drawing/2014/main" id="{A7DD3AEC-F411-664A-9F97-4A99587CB7C2}"/>
              </a:ext>
            </a:extLst>
          </p:cNvPr>
          <p:cNvSpPr txBox="1">
            <a:spLocks noChangeArrowheads="1"/>
          </p:cNvSpPr>
          <p:nvPr/>
        </p:nvSpPr>
        <p:spPr bwMode="auto">
          <a:xfrm>
            <a:off x="4210561" y="4181475"/>
            <a:ext cx="215956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50000"/>
              </a:spcBef>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rPr>
              <a:t>製品担当スペシャリスト</a:t>
            </a:r>
          </a:p>
        </p:txBody>
      </p:sp>
      <p:sp>
        <p:nvSpPr>
          <p:cNvPr id="17429" name="Rectangle 21">
            <a:extLst>
              <a:ext uri="{FF2B5EF4-FFF2-40B4-BE49-F238E27FC236}">
                <a16:creationId xmlns:a16="http://schemas.microsoft.com/office/drawing/2014/main" id="{160A3100-4A6E-1C47-9EFF-EBB8B358FC17}"/>
              </a:ext>
            </a:extLst>
          </p:cNvPr>
          <p:cNvSpPr>
            <a:spLocks noGrp="1" noChangeArrowheads="1"/>
          </p:cNvSpPr>
          <p:nvPr>
            <p:ph type="title"/>
          </p:nvPr>
        </p:nvSpPr>
        <p:spPr>
          <a:xfrm>
            <a:off x="250825" y="384175"/>
            <a:ext cx="8245475" cy="498475"/>
          </a:xfrm>
          <a:noFill/>
        </p:spPr>
        <p:txBody>
          <a:bodyPr anchor="b"/>
          <a:lstStyle/>
          <a:p>
            <a:pPr eaLnBrk="1" hangingPunct="1"/>
            <a:r>
              <a:rPr lang="ja-JP" altLang="en-US" sz="2400" b="1" dirty="0"/>
              <a:t>システム技術支援サービス</a:t>
            </a:r>
            <a:r>
              <a:rPr lang="en-US" altLang="ja-JP" sz="2400" b="1" dirty="0"/>
              <a:t>(STSS)</a:t>
            </a:r>
            <a:r>
              <a:rPr lang="ja-JP" altLang="en-US" sz="2400" b="1" dirty="0"/>
              <a:t>の概要</a:t>
            </a:r>
          </a:p>
        </p:txBody>
      </p:sp>
      <p:grpSp>
        <p:nvGrpSpPr>
          <p:cNvPr id="17430" name="Group 22">
            <a:extLst>
              <a:ext uri="{FF2B5EF4-FFF2-40B4-BE49-F238E27FC236}">
                <a16:creationId xmlns:a16="http://schemas.microsoft.com/office/drawing/2014/main" id="{0D2E5EF2-1542-D54E-BFA8-2BE37C2F6546}"/>
              </a:ext>
            </a:extLst>
          </p:cNvPr>
          <p:cNvGrpSpPr>
            <a:grpSpLocks/>
          </p:cNvGrpSpPr>
          <p:nvPr/>
        </p:nvGrpSpPr>
        <p:grpSpPr bwMode="auto">
          <a:xfrm>
            <a:off x="1287463" y="5856288"/>
            <a:ext cx="539750" cy="398462"/>
            <a:chOff x="3348" y="3332"/>
            <a:chExt cx="468" cy="306"/>
          </a:xfrm>
        </p:grpSpPr>
        <p:sp>
          <p:nvSpPr>
            <p:cNvPr id="17480" name="Freeform 23">
              <a:extLst>
                <a:ext uri="{FF2B5EF4-FFF2-40B4-BE49-F238E27FC236}">
                  <a16:creationId xmlns:a16="http://schemas.microsoft.com/office/drawing/2014/main" id="{0AB392A1-BAFA-F942-BF17-3C27E1378DD6}"/>
                </a:ext>
              </a:extLst>
            </p:cNvPr>
            <p:cNvSpPr>
              <a:spLocks/>
            </p:cNvSpPr>
            <p:nvPr/>
          </p:nvSpPr>
          <p:spPr bwMode="auto">
            <a:xfrm>
              <a:off x="3402" y="3474"/>
              <a:ext cx="202" cy="164"/>
            </a:xfrm>
            <a:custGeom>
              <a:avLst/>
              <a:gdLst>
                <a:gd name="T0" fmla="*/ 202 w 202"/>
                <a:gd name="T1" fmla="*/ 164 h 164"/>
                <a:gd name="T2" fmla="*/ 0 w 202"/>
                <a:gd name="T3" fmla="*/ 126 h 164"/>
                <a:gd name="T4" fmla="*/ 0 w 202"/>
                <a:gd name="T5" fmla="*/ 0 h 164"/>
                <a:gd name="T6" fmla="*/ 202 w 202"/>
                <a:gd name="T7" fmla="*/ 38 h 164"/>
                <a:gd name="T8" fmla="*/ 202 w 202"/>
                <a:gd name="T9" fmla="*/ 164 h 1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2" h="164">
                  <a:moveTo>
                    <a:pt x="202" y="164"/>
                  </a:moveTo>
                  <a:lnTo>
                    <a:pt x="0" y="126"/>
                  </a:lnTo>
                  <a:lnTo>
                    <a:pt x="0" y="0"/>
                  </a:lnTo>
                  <a:lnTo>
                    <a:pt x="202" y="38"/>
                  </a:lnTo>
                  <a:lnTo>
                    <a:pt x="202" y="164"/>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1" name="Freeform 24">
              <a:extLst>
                <a:ext uri="{FF2B5EF4-FFF2-40B4-BE49-F238E27FC236}">
                  <a16:creationId xmlns:a16="http://schemas.microsoft.com/office/drawing/2014/main" id="{E7F946C2-032A-D248-886A-6F02CC92EE43}"/>
                </a:ext>
              </a:extLst>
            </p:cNvPr>
            <p:cNvSpPr>
              <a:spLocks/>
            </p:cNvSpPr>
            <p:nvPr/>
          </p:nvSpPr>
          <p:spPr bwMode="auto">
            <a:xfrm>
              <a:off x="3440" y="3490"/>
              <a:ext cx="6" cy="110"/>
            </a:xfrm>
            <a:custGeom>
              <a:avLst/>
              <a:gdLst>
                <a:gd name="T0" fmla="*/ 6 w 6"/>
                <a:gd name="T1" fmla="*/ 110 h 110"/>
                <a:gd name="T2" fmla="*/ 0 w 6"/>
                <a:gd name="T3" fmla="*/ 108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08"/>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2" name="Freeform 25">
              <a:extLst>
                <a:ext uri="{FF2B5EF4-FFF2-40B4-BE49-F238E27FC236}">
                  <a16:creationId xmlns:a16="http://schemas.microsoft.com/office/drawing/2014/main" id="{70DF9EAA-04A7-DD4B-B09A-E9FE0DFC2F04}"/>
                </a:ext>
              </a:extLst>
            </p:cNvPr>
            <p:cNvSpPr>
              <a:spLocks/>
            </p:cNvSpPr>
            <p:nvPr/>
          </p:nvSpPr>
          <p:spPr bwMode="auto">
            <a:xfrm>
              <a:off x="3464" y="3496"/>
              <a:ext cx="6" cy="110"/>
            </a:xfrm>
            <a:custGeom>
              <a:avLst/>
              <a:gdLst>
                <a:gd name="T0" fmla="*/ 6 w 6"/>
                <a:gd name="T1" fmla="*/ 110 h 110"/>
                <a:gd name="T2" fmla="*/ 0 w 6"/>
                <a:gd name="T3" fmla="*/ 108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08"/>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3" name="Freeform 26">
              <a:extLst>
                <a:ext uri="{FF2B5EF4-FFF2-40B4-BE49-F238E27FC236}">
                  <a16:creationId xmlns:a16="http://schemas.microsoft.com/office/drawing/2014/main" id="{CF900F00-AA61-9647-8B99-8ABD96C38556}"/>
                </a:ext>
              </a:extLst>
            </p:cNvPr>
            <p:cNvSpPr>
              <a:spLocks/>
            </p:cNvSpPr>
            <p:nvPr/>
          </p:nvSpPr>
          <p:spPr bwMode="auto">
            <a:xfrm>
              <a:off x="3486" y="3500"/>
              <a:ext cx="6" cy="110"/>
            </a:xfrm>
            <a:custGeom>
              <a:avLst/>
              <a:gdLst>
                <a:gd name="T0" fmla="*/ 6 w 6"/>
                <a:gd name="T1" fmla="*/ 110 h 110"/>
                <a:gd name="T2" fmla="*/ 0 w 6"/>
                <a:gd name="T3" fmla="*/ 108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08"/>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4" name="Freeform 27">
              <a:extLst>
                <a:ext uri="{FF2B5EF4-FFF2-40B4-BE49-F238E27FC236}">
                  <a16:creationId xmlns:a16="http://schemas.microsoft.com/office/drawing/2014/main" id="{636B34DC-E16A-5746-AA45-867F47D6278F}"/>
                </a:ext>
              </a:extLst>
            </p:cNvPr>
            <p:cNvSpPr>
              <a:spLocks/>
            </p:cNvSpPr>
            <p:nvPr/>
          </p:nvSpPr>
          <p:spPr bwMode="auto">
            <a:xfrm>
              <a:off x="3510" y="3506"/>
              <a:ext cx="6" cy="110"/>
            </a:xfrm>
            <a:custGeom>
              <a:avLst/>
              <a:gdLst>
                <a:gd name="T0" fmla="*/ 6 w 6"/>
                <a:gd name="T1" fmla="*/ 110 h 110"/>
                <a:gd name="T2" fmla="*/ 0 w 6"/>
                <a:gd name="T3" fmla="*/ 108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08"/>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5" name="Freeform 28">
              <a:extLst>
                <a:ext uri="{FF2B5EF4-FFF2-40B4-BE49-F238E27FC236}">
                  <a16:creationId xmlns:a16="http://schemas.microsoft.com/office/drawing/2014/main" id="{FBB0925C-997D-D94A-A6EF-5B9C3B0076D6}"/>
                </a:ext>
              </a:extLst>
            </p:cNvPr>
            <p:cNvSpPr>
              <a:spLocks/>
            </p:cNvSpPr>
            <p:nvPr/>
          </p:nvSpPr>
          <p:spPr bwMode="auto">
            <a:xfrm>
              <a:off x="3532" y="3510"/>
              <a:ext cx="6" cy="110"/>
            </a:xfrm>
            <a:custGeom>
              <a:avLst/>
              <a:gdLst>
                <a:gd name="T0" fmla="*/ 6 w 6"/>
                <a:gd name="T1" fmla="*/ 110 h 110"/>
                <a:gd name="T2" fmla="*/ 0 w 6"/>
                <a:gd name="T3" fmla="*/ 110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10"/>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6" name="Freeform 29">
              <a:extLst>
                <a:ext uri="{FF2B5EF4-FFF2-40B4-BE49-F238E27FC236}">
                  <a16:creationId xmlns:a16="http://schemas.microsoft.com/office/drawing/2014/main" id="{E651D653-4AC7-DD4D-8E02-07417073A318}"/>
                </a:ext>
              </a:extLst>
            </p:cNvPr>
            <p:cNvSpPr>
              <a:spLocks/>
            </p:cNvSpPr>
            <p:nvPr/>
          </p:nvSpPr>
          <p:spPr bwMode="auto">
            <a:xfrm>
              <a:off x="3556" y="3512"/>
              <a:ext cx="6" cy="110"/>
            </a:xfrm>
            <a:custGeom>
              <a:avLst/>
              <a:gdLst>
                <a:gd name="T0" fmla="*/ 6 w 6"/>
                <a:gd name="T1" fmla="*/ 110 h 110"/>
                <a:gd name="T2" fmla="*/ 0 w 6"/>
                <a:gd name="T3" fmla="*/ 108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08"/>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7" name="Freeform 30">
              <a:extLst>
                <a:ext uri="{FF2B5EF4-FFF2-40B4-BE49-F238E27FC236}">
                  <a16:creationId xmlns:a16="http://schemas.microsoft.com/office/drawing/2014/main" id="{A78020FF-E1A7-D64B-B568-FD6FF89203B4}"/>
                </a:ext>
              </a:extLst>
            </p:cNvPr>
            <p:cNvSpPr>
              <a:spLocks/>
            </p:cNvSpPr>
            <p:nvPr/>
          </p:nvSpPr>
          <p:spPr bwMode="auto">
            <a:xfrm>
              <a:off x="3578" y="3516"/>
              <a:ext cx="6" cy="110"/>
            </a:xfrm>
            <a:custGeom>
              <a:avLst/>
              <a:gdLst>
                <a:gd name="T0" fmla="*/ 6 w 6"/>
                <a:gd name="T1" fmla="*/ 110 h 110"/>
                <a:gd name="T2" fmla="*/ 0 w 6"/>
                <a:gd name="T3" fmla="*/ 110 h 110"/>
                <a:gd name="T4" fmla="*/ 0 w 6"/>
                <a:gd name="T5" fmla="*/ 0 h 110"/>
                <a:gd name="T6" fmla="*/ 6 w 6"/>
                <a:gd name="T7" fmla="*/ 2 h 110"/>
                <a:gd name="T8" fmla="*/ 6 w 6"/>
                <a:gd name="T9" fmla="*/ 110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10">
                  <a:moveTo>
                    <a:pt x="6" y="110"/>
                  </a:moveTo>
                  <a:lnTo>
                    <a:pt x="0" y="110"/>
                  </a:lnTo>
                  <a:lnTo>
                    <a:pt x="0" y="0"/>
                  </a:lnTo>
                  <a:lnTo>
                    <a:pt x="6" y="2"/>
                  </a:lnTo>
                  <a:lnTo>
                    <a:pt x="6" y="110"/>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8" name="Freeform 31">
              <a:extLst>
                <a:ext uri="{FF2B5EF4-FFF2-40B4-BE49-F238E27FC236}">
                  <a16:creationId xmlns:a16="http://schemas.microsoft.com/office/drawing/2014/main" id="{88A4AACF-7FD0-FF4E-A346-082FA412C2E3}"/>
                </a:ext>
              </a:extLst>
            </p:cNvPr>
            <p:cNvSpPr>
              <a:spLocks/>
            </p:cNvSpPr>
            <p:nvPr/>
          </p:nvSpPr>
          <p:spPr bwMode="auto">
            <a:xfrm>
              <a:off x="3402" y="3332"/>
              <a:ext cx="414" cy="180"/>
            </a:xfrm>
            <a:custGeom>
              <a:avLst/>
              <a:gdLst>
                <a:gd name="T0" fmla="*/ 414 w 414"/>
                <a:gd name="T1" fmla="*/ 38 h 180"/>
                <a:gd name="T2" fmla="*/ 210 w 414"/>
                <a:gd name="T3" fmla="*/ 0 h 180"/>
                <a:gd name="T4" fmla="*/ 0 w 414"/>
                <a:gd name="T5" fmla="*/ 142 h 180"/>
                <a:gd name="T6" fmla="*/ 202 w 414"/>
                <a:gd name="T7" fmla="*/ 180 h 180"/>
                <a:gd name="T8" fmla="*/ 414 w 414"/>
                <a:gd name="T9" fmla="*/ 38 h 1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4" h="180">
                  <a:moveTo>
                    <a:pt x="414" y="38"/>
                  </a:moveTo>
                  <a:lnTo>
                    <a:pt x="210" y="0"/>
                  </a:lnTo>
                  <a:lnTo>
                    <a:pt x="0" y="142"/>
                  </a:lnTo>
                  <a:lnTo>
                    <a:pt x="202" y="180"/>
                  </a:lnTo>
                  <a:lnTo>
                    <a:pt x="414" y="38"/>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89" name="Freeform 32">
              <a:extLst>
                <a:ext uri="{FF2B5EF4-FFF2-40B4-BE49-F238E27FC236}">
                  <a16:creationId xmlns:a16="http://schemas.microsoft.com/office/drawing/2014/main" id="{92E5B652-0939-E047-86A8-E86A0D37A841}"/>
                </a:ext>
              </a:extLst>
            </p:cNvPr>
            <p:cNvSpPr>
              <a:spLocks/>
            </p:cNvSpPr>
            <p:nvPr/>
          </p:nvSpPr>
          <p:spPr bwMode="auto">
            <a:xfrm>
              <a:off x="3604" y="3370"/>
              <a:ext cx="212" cy="268"/>
            </a:xfrm>
            <a:custGeom>
              <a:avLst/>
              <a:gdLst>
                <a:gd name="T0" fmla="*/ 0 w 212"/>
                <a:gd name="T1" fmla="*/ 268 h 268"/>
                <a:gd name="T2" fmla="*/ 212 w 212"/>
                <a:gd name="T3" fmla="*/ 126 h 268"/>
                <a:gd name="T4" fmla="*/ 212 w 212"/>
                <a:gd name="T5" fmla="*/ 0 h 268"/>
                <a:gd name="T6" fmla="*/ 0 w 212"/>
                <a:gd name="T7" fmla="*/ 142 h 268"/>
                <a:gd name="T8" fmla="*/ 0 w 212"/>
                <a:gd name="T9" fmla="*/ 268 h 2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268">
                  <a:moveTo>
                    <a:pt x="0" y="268"/>
                  </a:moveTo>
                  <a:lnTo>
                    <a:pt x="212" y="126"/>
                  </a:lnTo>
                  <a:lnTo>
                    <a:pt x="212" y="0"/>
                  </a:lnTo>
                  <a:lnTo>
                    <a:pt x="0" y="142"/>
                  </a:lnTo>
                  <a:lnTo>
                    <a:pt x="0" y="268"/>
                  </a:lnTo>
                  <a:close/>
                </a:path>
              </a:pathLst>
            </a:custGeom>
            <a:solidFill>
              <a:srgbClr val="666666"/>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90" name="Freeform 33">
              <a:extLst>
                <a:ext uri="{FF2B5EF4-FFF2-40B4-BE49-F238E27FC236}">
                  <a16:creationId xmlns:a16="http://schemas.microsoft.com/office/drawing/2014/main" id="{C449FB52-8516-EE49-A1B4-E8BE1CC8D483}"/>
                </a:ext>
              </a:extLst>
            </p:cNvPr>
            <p:cNvSpPr>
              <a:spLocks/>
            </p:cNvSpPr>
            <p:nvPr/>
          </p:nvSpPr>
          <p:spPr bwMode="auto">
            <a:xfrm>
              <a:off x="3348" y="3528"/>
              <a:ext cx="18" cy="110"/>
            </a:xfrm>
            <a:custGeom>
              <a:avLst/>
              <a:gdLst>
                <a:gd name="T0" fmla="*/ 0 w 18"/>
                <a:gd name="T1" fmla="*/ 106 h 110"/>
                <a:gd name="T2" fmla="*/ 18 w 18"/>
                <a:gd name="T3" fmla="*/ 110 h 110"/>
                <a:gd name="T4" fmla="*/ 18 w 18"/>
                <a:gd name="T5" fmla="*/ 4 h 110"/>
                <a:gd name="T6" fmla="*/ 0 w 18"/>
                <a:gd name="T7" fmla="*/ 0 h 110"/>
                <a:gd name="T8" fmla="*/ 0 w 18"/>
                <a:gd name="T9" fmla="*/ 106 h 1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10">
                  <a:moveTo>
                    <a:pt x="0" y="106"/>
                  </a:moveTo>
                  <a:lnTo>
                    <a:pt x="18" y="110"/>
                  </a:lnTo>
                  <a:lnTo>
                    <a:pt x="18" y="4"/>
                  </a:lnTo>
                  <a:lnTo>
                    <a:pt x="0" y="0"/>
                  </a:lnTo>
                  <a:lnTo>
                    <a:pt x="0" y="106"/>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91" name="Freeform 34">
              <a:extLst>
                <a:ext uri="{FF2B5EF4-FFF2-40B4-BE49-F238E27FC236}">
                  <a16:creationId xmlns:a16="http://schemas.microsoft.com/office/drawing/2014/main" id="{BD84A099-F11C-1140-B8D5-37FDFDA79EED}"/>
                </a:ext>
              </a:extLst>
            </p:cNvPr>
            <p:cNvSpPr>
              <a:spLocks/>
            </p:cNvSpPr>
            <p:nvPr/>
          </p:nvSpPr>
          <p:spPr bwMode="auto">
            <a:xfrm>
              <a:off x="3348" y="3486"/>
              <a:ext cx="80" cy="46"/>
            </a:xfrm>
            <a:custGeom>
              <a:avLst/>
              <a:gdLst>
                <a:gd name="T0" fmla="*/ 62 w 80"/>
                <a:gd name="T1" fmla="*/ 0 h 46"/>
                <a:gd name="T2" fmla="*/ 0 w 80"/>
                <a:gd name="T3" fmla="*/ 42 h 46"/>
                <a:gd name="T4" fmla="*/ 18 w 80"/>
                <a:gd name="T5" fmla="*/ 46 h 46"/>
                <a:gd name="T6" fmla="*/ 80 w 80"/>
                <a:gd name="T7" fmla="*/ 4 h 46"/>
                <a:gd name="T8" fmla="*/ 62 w 80"/>
                <a:gd name="T9" fmla="*/ 0 h 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46">
                  <a:moveTo>
                    <a:pt x="62" y="0"/>
                  </a:moveTo>
                  <a:lnTo>
                    <a:pt x="0" y="42"/>
                  </a:lnTo>
                  <a:lnTo>
                    <a:pt x="18" y="46"/>
                  </a:lnTo>
                  <a:lnTo>
                    <a:pt x="80" y="4"/>
                  </a:lnTo>
                  <a:lnTo>
                    <a:pt x="62" y="0"/>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92" name="Freeform 35">
              <a:extLst>
                <a:ext uri="{FF2B5EF4-FFF2-40B4-BE49-F238E27FC236}">
                  <a16:creationId xmlns:a16="http://schemas.microsoft.com/office/drawing/2014/main" id="{3D7AF017-2014-8946-BAAE-B16329616F7D}"/>
                </a:ext>
              </a:extLst>
            </p:cNvPr>
            <p:cNvSpPr>
              <a:spLocks/>
            </p:cNvSpPr>
            <p:nvPr/>
          </p:nvSpPr>
          <p:spPr bwMode="auto">
            <a:xfrm>
              <a:off x="3366" y="3490"/>
              <a:ext cx="62" cy="148"/>
            </a:xfrm>
            <a:custGeom>
              <a:avLst/>
              <a:gdLst>
                <a:gd name="T0" fmla="*/ 0 w 62"/>
                <a:gd name="T1" fmla="*/ 148 h 148"/>
                <a:gd name="T2" fmla="*/ 62 w 62"/>
                <a:gd name="T3" fmla="*/ 106 h 148"/>
                <a:gd name="T4" fmla="*/ 62 w 62"/>
                <a:gd name="T5" fmla="*/ 0 h 148"/>
                <a:gd name="T6" fmla="*/ 0 w 62"/>
                <a:gd name="T7" fmla="*/ 42 h 148"/>
                <a:gd name="T8" fmla="*/ 0 w 62"/>
                <a:gd name="T9" fmla="*/ 148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148">
                  <a:moveTo>
                    <a:pt x="0" y="148"/>
                  </a:moveTo>
                  <a:lnTo>
                    <a:pt x="62" y="106"/>
                  </a:lnTo>
                  <a:lnTo>
                    <a:pt x="62" y="0"/>
                  </a:lnTo>
                  <a:lnTo>
                    <a:pt x="0" y="42"/>
                  </a:lnTo>
                  <a:lnTo>
                    <a:pt x="0" y="148"/>
                  </a:lnTo>
                  <a:close/>
                </a:path>
              </a:pathLst>
            </a:custGeom>
            <a:solidFill>
              <a:srgbClr val="404040"/>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grpSp>
        <p:nvGrpSpPr>
          <p:cNvPr id="17431" name="Group 36">
            <a:extLst>
              <a:ext uri="{FF2B5EF4-FFF2-40B4-BE49-F238E27FC236}">
                <a16:creationId xmlns:a16="http://schemas.microsoft.com/office/drawing/2014/main" id="{8182BDE9-99A6-3D44-B343-998E81F8757A}"/>
              </a:ext>
            </a:extLst>
          </p:cNvPr>
          <p:cNvGrpSpPr>
            <a:grpSpLocks/>
          </p:cNvGrpSpPr>
          <p:nvPr/>
        </p:nvGrpSpPr>
        <p:grpSpPr bwMode="auto">
          <a:xfrm>
            <a:off x="382588" y="5159375"/>
            <a:ext cx="568325" cy="1100138"/>
            <a:chOff x="2628" y="2604"/>
            <a:chExt cx="376" cy="644"/>
          </a:xfrm>
        </p:grpSpPr>
        <p:sp>
          <p:nvSpPr>
            <p:cNvPr id="17477" name="Freeform 37">
              <a:extLst>
                <a:ext uri="{FF2B5EF4-FFF2-40B4-BE49-F238E27FC236}">
                  <a16:creationId xmlns:a16="http://schemas.microsoft.com/office/drawing/2014/main" id="{4DB9D6F8-3E0C-2C4A-9EC6-AE1D161B2C0A}"/>
                </a:ext>
              </a:extLst>
            </p:cNvPr>
            <p:cNvSpPr>
              <a:spLocks/>
            </p:cNvSpPr>
            <p:nvPr/>
          </p:nvSpPr>
          <p:spPr bwMode="auto">
            <a:xfrm>
              <a:off x="2628" y="2604"/>
              <a:ext cx="376" cy="644"/>
            </a:xfrm>
            <a:custGeom>
              <a:avLst/>
              <a:gdLst>
                <a:gd name="T0" fmla="*/ 138 w 376"/>
                <a:gd name="T1" fmla="*/ 0 h 644"/>
                <a:gd name="T2" fmla="*/ 0 w 376"/>
                <a:gd name="T3" fmla="*/ 94 h 644"/>
                <a:gd name="T4" fmla="*/ 0 w 376"/>
                <a:gd name="T5" fmla="*/ 600 h 644"/>
                <a:gd name="T6" fmla="*/ 238 w 376"/>
                <a:gd name="T7" fmla="*/ 644 h 644"/>
                <a:gd name="T8" fmla="*/ 238 w 376"/>
                <a:gd name="T9" fmla="*/ 138 h 644"/>
                <a:gd name="T10" fmla="*/ 376 w 376"/>
                <a:gd name="T11" fmla="*/ 44 h 644"/>
                <a:gd name="T12" fmla="*/ 138 w 376"/>
                <a:gd name="T13" fmla="*/ 0 h 6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6" h="644">
                  <a:moveTo>
                    <a:pt x="138" y="0"/>
                  </a:moveTo>
                  <a:lnTo>
                    <a:pt x="0" y="94"/>
                  </a:lnTo>
                  <a:lnTo>
                    <a:pt x="0" y="600"/>
                  </a:lnTo>
                  <a:lnTo>
                    <a:pt x="238" y="644"/>
                  </a:lnTo>
                  <a:lnTo>
                    <a:pt x="238" y="138"/>
                  </a:lnTo>
                  <a:lnTo>
                    <a:pt x="376" y="44"/>
                  </a:lnTo>
                  <a:lnTo>
                    <a:pt x="138" y="0"/>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78" name="Freeform 38">
              <a:extLst>
                <a:ext uri="{FF2B5EF4-FFF2-40B4-BE49-F238E27FC236}">
                  <a16:creationId xmlns:a16="http://schemas.microsoft.com/office/drawing/2014/main" id="{8508A306-F820-984F-9DAC-455EAF3A6BF9}"/>
                </a:ext>
              </a:extLst>
            </p:cNvPr>
            <p:cNvSpPr>
              <a:spLocks/>
            </p:cNvSpPr>
            <p:nvPr/>
          </p:nvSpPr>
          <p:spPr bwMode="auto">
            <a:xfrm>
              <a:off x="2732" y="2736"/>
              <a:ext cx="20" cy="472"/>
            </a:xfrm>
            <a:custGeom>
              <a:avLst/>
              <a:gdLst>
                <a:gd name="T0" fmla="*/ 20 w 20"/>
                <a:gd name="T1" fmla="*/ 472 h 472"/>
                <a:gd name="T2" fmla="*/ 0 w 20"/>
                <a:gd name="T3" fmla="*/ 468 h 472"/>
                <a:gd name="T4" fmla="*/ 0 w 20"/>
                <a:gd name="T5" fmla="*/ 0 h 472"/>
                <a:gd name="T6" fmla="*/ 20 w 20"/>
                <a:gd name="T7" fmla="*/ 4 h 472"/>
                <a:gd name="T8" fmla="*/ 20 w 20"/>
                <a:gd name="T9" fmla="*/ 472 h 4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472">
                  <a:moveTo>
                    <a:pt x="20" y="472"/>
                  </a:moveTo>
                  <a:lnTo>
                    <a:pt x="0" y="468"/>
                  </a:lnTo>
                  <a:lnTo>
                    <a:pt x="0" y="0"/>
                  </a:lnTo>
                  <a:lnTo>
                    <a:pt x="20" y="4"/>
                  </a:lnTo>
                  <a:lnTo>
                    <a:pt x="20" y="472"/>
                  </a:lnTo>
                  <a:close/>
                </a:path>
              </a:pathLst>
            </a:custGeom>
            <a:solidFill>
              <a:srgbClr val="0055AA"/>
            </a:solidFill>
            <a:ln>
              <a:noFill/>
            </a:ln>
            <a:extLst>
              <a:ext uri="{91240B29-F687-4F45-9708-019B960494DF}">
                <a14:hiddenLine xmlns:a14="http://schemas.microsoft.com/office/drawing/2010/main" w="0">
                  <a:solidFill>
                    <a:srgbClr val="00BFFF"/>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79" name="Freeform 39">
              <a:extLst>
                <a:ext uri="{FF2B5EF4-FFF2-40B4-BE49-F238E27FC236}">
                  <a16:creationId xmlns:a16="http://schemas.microsoft.com/office/drawing/2014/main" id="{D1DE258A-C1CA-ED48-9E2E-C2D5D5E2E51D}"/>
                </a:ext>
              </a:extLst>
            </p:cNvPr>
            <p:cNvSpPr>
              <a:spLocks/>
            </p:cNvSpPr>
            <p:nvPr/>
          </p:nvSpPr>
          <p:spPr bwMode="auto">
            <a:xfrm>
              <a:off x="2866" y="2648"/>
              <a:ext cx="138" cy="600"/>
            </a:xfrm>
            <a:custGeom>
              <a:avLst/>
              <a:gdLst>
                <a:gd name="T0" fmla="*/ 0 w 138"/>
                <a:gd name="T1" fmla="*/ 600 h 600"/>
                <a:gd name="T2" fmla="*/ 138 w 138"/>
                <a:gd name="T3" fmla="*/ 506 h 600"/>
                <a:gd name="T4" fmla="*/ 138 w 138"/>
                <a:gd name="T5" fmla="*/ 0 h 600"/>
                <a:gd name="T6" fmla="*/ 0 w 138"/>
                <a:gd name="T7" fmla="*/ 94 h 600"/>
                <a:gd name="T8" fmla="*/ 0 w 138"/>
                <a:gd name="T9" fmla="*/ 600 h 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8" h="600">
                  <a:moveTo>
                    <a:pt x="0" y="600"/>
                  </a:moveTo>
                  <a:lnTo>
                    <a:pt x="138" y="506"/>
                  </a:lnTo>
                  <a:lnTo>
                    <a:pt x="138" y="0"/>
                  </a:lnTo>
                  <a:lnTo>
                    <a:pt x="0" y="94"/>
                  </a:lnTo>
                  <a:lnTo>
                    <a:pt x="0" y="600"/>
                  </a:lnTo>
                  <a:close/>
                </a:path>
              </a:pathLst>
            </a:custGeom>
            <a:solidFill>
              <a:srgbClr val="666666"/>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grpSp>
        <p:nvGrpSpPr>
          <p:cNvPr id="17432" name="Group 40">
            <a:extLst>
              <a:ext uri="{FF2B5EF4-FFF2-40B4-BE49-F238E27FC236}">
                <a16:creationId xmlns:a16="http://schemas.microsoft.com/office/drawing/2014/main" id="{0886B702-259F-4B46-9022-1F96184595E9}"/>
              </a:ext>
            </a:extLst>
          </p:cNvPr>
          <p:cNvGrpSpPr>
            <a:grpSpLocks/>
          </p:cNvGrpSpPr>
          <p:nvPr/>
        </p:nvGrpSpPr>
        <p:grpSpPr bwMode="auto">
          <a:xfrm>
            <a:off x="982663" y="5664200"/>
            <a:ext cx="346075" cy="574675"/>
            <a:chOff x="3810" y="2970"/>
            <a:chExt cx="220" cy="278"/>
          </a:xfrm>
        </p:grpSpPr>
        <p:sp>
          <p:nvSpPr>
            <p:cNvPr id="17475" name="Freeform 41">
              <a:extLst>
                <a:ext uri="{FF2B5EF4-FFF2-40B4-BE49-F238E27FC236}">
                  <a16:creationId xmlns:a16="http://schemas.microsoft.com/office/drawing/2014/main" id="{BA29C753-3B5E-C943-92F1-B1920DC2A5C3}"/>
                </a:ext>
              </a:extLst>
            </p:cNvPr>
            <p:cNvSpPr>
              <a:spLocks/>
            </p:cNvSpPr>
            <p:nvPr/>
          </p:nvSpPr>
          <p:spPr bwMode="auto">
            <a:xfrm>
              <a:off x="3810" y="2970"/>
              <a:ext cx="220" cy="278"/>
            </a:xfrm>
            <a:custGeom>
              <a:avLst/>
              <a:gdLst>
                <a:gd name="T0" fmla="*/ 112 w 220"/>
                <a:gd name="T1" fmla="*/ 0 h 278"/>
                <a:gd name="T2" fmla="*/ 60 w 220"/>
                <a:gd name="T3" fmla="*/ 34 h 278"/>
                <a:gd name="T4" fmla="*/ 10 w 220"/>
                <a:gd name="T5" fmla="*/ 24 h 278"/>
                <a:gd name="T6" fmla="*/ 0 w 220"/>
                <a:gd name="T7" fmla="*/ 30 h 278"/>
                <a:gd name="T8" fmla="*/ 0 w 220"/>
                <a:gd name="T9" fmla="*/ 258 h 278"/>
                <a:gd name="T10" fmla="*/ 108 w 220"/>
                <a:gd name="T11" fmla="*/ 278 h 278"/>
                <a:gd name="T12" fmla="*/ 108 w 220"/>
                <a:gd name="T13" fmla="*/ 96 h 278"/>
                <a:gd name="T14" fmla="*/ 220 w 220"/>
                <a:gd name="T15" fmla="*/ 20 h 278"/>
                <a:gd name="T16" fmla="*/ 112 w 220"/>
                <a:gd name="T17" fmla="*/ 0 h 2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0" h="278">
                  <a:moveTo>
                    <a:pt x="112" y="0"/>
                  </a:moveTo>
                  <a:lnTo>
                    <a:pt x="60" y="34"/>
                  </a:lnTo>
                  <a:lnTo>
                    <a:pt x="10" y="24"/>
                  </a:lnTo>
                  <a:lnTo>
                    <a:pt x="0" y="30"/>
                  </a:lnTo>
                  <a:lnTo>
                    <a:pt x="0" y="258"/>
                  </a:lnTo>
                  <a:lnTo>
                    <a:pt x="108" y="278"/>
                  </a:lnTo>
                  <a:lnTo>
                    <a:pt x="108" y="96"/>
                  </a:lnTo>
                  <a:lnTo>
                    <a:pt x="220" y="20"/>
                  </a:lnTo>
                  <a:lnTo>
                    <a:pt x="112" y="0"/>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76" name="Freeform 42">
              <a:extLst>
                <a:ext uri="{FF2B5EF4-FFF2-40B4-BE49-F238E27FC236}">
                  <a16:creationId xmlns:a16="http://schemas.microsoft.com/office/drawing/2014/main" id="{3AD44F54-F904-8D42-9D41-899D60AE1F79}"/>
                </a:ext>
              </a:extLst>
            </p:cNvPr>
            <p:cNvSpPr>
              <a:spLocks/>
            </p:cNvSpPr>
            <p:nvPr/>
          </p:nvSpPr>
          <p:spPr bwMode="auto">
            <a:xfrm>
              <a:off x="3918" y="2990"/>
              <a:ext cx="112" cy="258"/>
            </a:xfrm>
            <a:custGeom>
              <a:avLst/>
              <a:gdLst>
                <a:gd name="T0" fmla="*/ 0 w 112"/>
                <a:gd name="T1" fmla="*/ 258 h 258"/>
                <a:gd name="T2" fmla="*/ 112 w 112"/>
                <a:gd name="T3" fmla="*/ 184 h 258"/>
                <a:gd name="T4" fmla="*/ 112 w 112"/>
                <a:gd name="T5" fmla="*/ 0 h 258"/>
                <a:gd name="T6" fmla="*/ 18 w 112"/>
                <a:gd name="T7" fmla="*/ 62 h 258"/>
                <a:gd name="T8" fmla="*/ 10 w 112"/>
                <a:gd name="T9" fmla="*/ 24 h 258"/>
                <a:gd name="T10" fmla="*/ 0 w 112"/>
                <a:gd name="T11" fmla="*/ 30 h 258"/>
                <a:gd name="T12" fmla="*/ 0 w 112"/>
                <a:gd name="T13" fmla="*/ 76 h 258"/>
                <a:gd name="T14" fmla="*/ 0 w 112"/>
                <a:gd name="T15" fmla="*/ 258 h 25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258">
                  <a:moveTo>
                    <a:pt x="0" y="258"/>
                  </a:moveTo>
                  <a:lnTo>
                    <a:pt x="112" y="184"/>
                  </a:lnTo>
                  <a:lnTo>
                    <a:pt x="112" y="0"/>
                  </a:lnTo>
                  <a:lnTo>
                    <a:pt x="18" y="62"/>
                  </a:lnTo>
                  <a:lnTo>
                    <a:pt x="10" y="24"/>
                  </a:lnTo>
                  <a:lnTo>
                    <a:pt x="0" y="30"/>
                  </a:lnTo>
                  <a:lnTo>
                    <a:pt x="0" y="76"/>
                  </a:lnTo>
                  <a:lnTo>
                    <a:pt x="0" y="258"/>
                  </a:lnTo>
                  <a:close/>
                </a:path>
              </a:pathLst>
            </a:custGeom>
            <a:solidFill>
              <a:srgbClr val="666666"/>
            </a:solidFill>
            <a:ln>
              <a:noFill/>
            </a:ln>
            <a:extLst>
              <a:ext uri="{91240B29-F687-4F45-9708-019B960494DF}">
                <a14:hiddenLine xmlns:a14="http://schemas.microsoft.com/office/drawing/2010/main" w="0">
                  <a:solidFill>
                    <a:srgbClr val="40404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33" name="Oval 43">
            <a:extLst>
              <a:ext uri="{FF2B5EF4-FFF2-40B4-BE49-F238E27FC236}">
                <a16:creationId xmlns:a16="http://schemas.microsoft.com/office/drawing/2014/main" id="{9D6A7500-8A75-B049-92DC-DB266AB56804}"/>
              </a:ext>
            </a:extLst>
          </p:cNvPr>
          <p:cNvSpPr>
            <a:spLocks noChangeArrowheads="1"/>
          </p:cNvSpPr>
          <p:nvPr/>
        </p:nvSpPr>
        <p:spPr bwMode="auto">
          <a:xfrm>
            <a:off x="522288" y="1113929"/>
            <a:ext cx="1103312" cy="432792"/>
          </a:xfrm>
          <a:prstGeom prst="ellipse">
            <a:avLst/>
          </a:prstGeom>
          <a:solidFill>
            <a:srgbClr val="339966"/>
          </a:solidFill>
          <a:ln>
            <a:noFill/>
          </a:ln>
          <a:effectLst/>
          <a:extLst>
            <a:ext uri="{91240B29-F687-4F45-9708-019B960494DF}">
              <a14:hiddenLine xmlns:a14="http://schemas.microsoft.com/office/drawing/2010/main" w="57150" cmpd="thinThick" algn="ctr">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50000"/>
              </a:spcBef>
              <a:buFont typeface="Wingdings" pitchFamily="2" charset="2"/>
              <a:buNone/>
            </a:pPr>
            <a:r>
              <a:rPr lang="ja-JP" altLang="en-US" sz="1400" dirty="0">
                <a:solidFill>
                  <a:schemeClr val="bg1"/>
                </a:solidFill>
                <a:latin typeface="メイリオ" panose="020B0604030504040204" pitchFamily="50" charset="-128"/>
                <a:ea typeface="メイリオ" panose="020B0604030504040204" pitchFamily="50" charset="-128"/>
              </a:rPr>
              <a:t>お客様</a:t>
            </a:r>
          </a:p>
        </p:txBody>
      </p:sp>
      <p:sp>
        <p:nvSpPr>
          <p:cNvPr id="17434" name="Text Box 44">
            <a:extLst>
              <a:ext uri="{FF2B5EF4-FFF2-40B4-BE49-F238E27FC236}">
                <a16:creationId xmlns:a16="http://schemas.microsoft.com/office/drawing/2014/main" id="{F3F4DC75-BFF5-944E-9CBC-7A4BDBBB48CD}"/>
              </a:ext>
            </a:extLst>
          </p:cNvPr>
          <p:cNvSpPr txBox="1">
            <a:spLocks noChangeArrowheads="1"/>
          </p:cNvSpPr>
          <p:nvPr/>
        </p:nvSpPr>
        <p:spPr bwMode="auto">
          <a:xfrm>
            <a:off x="3956050" y="1041400"/>
            <a:ext cx="3371850" cy="366713"/>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dirty="0">
                <a:solidFill>
                  <a:schemeClr val="bg1"/>
                </a:solidFill>
                <a:latin typeface="メイリオ" panose="020B0604030504040204" pitchFamily="50" charset="-128"/>
                <a:ea typeface="メイリオ" panose="020B0604030504040204" pitchFamily="50" charset="-128"/>
              </a:rPr>
              <a:t>IBM</a:t>
            </a:r>
          </a:p>
        </p:txBody>
      </p:sp>
      <p:grpSp>
        <p:nvGrpSpPr>
          <p:cNvPr id="17435" name="Group 45">
            <a:extLst>
              <a:ext uri="{FF2B5EF4-FFF2-40B4-BE49-F238E27FC236}">
                <a16:creationId xmlns:a16="http://schemas.microsoft.com/office/drawing/2014/main" id="{93CAEA51-B00E-A64C-8FFE-EB1714FC2031}"/>
              </a:ext>
            </a:extLst>
          </p:cNvPr>
          <p:cNvGrpSpPr>
            <a:grpSpLocks/>
          </p:cNvGrpSpPr>
          <p:nvPr/>
        </p:nvGrpSpPr>
        <p:grpSpPr bwMode="auto">
          <a:xfrm>
            <a:off x="4886325" y="4551363"/>
            <a:ext cx="282575" cy="455612"/>
            <a:chOff x="1155" y="1544"/>
            <a:chExt cx="216" cy="348"/>
          </a:xfrm>
        </p:grpSpPr>
        <p:sp>
          <p:nvSpPr>
            <p:cNvPr id="17473" name="Freeform 46">
              <a:extLst>
                <a:ext uri="{FF2B5EF4-FFF2-40B4-BE49-F238E27FC236}">
                  <a16:creationId xmlns:a16="http://schemas.microsoft.com/office/drawing/2014/main" id="{727C1B7C-6CEB-E941-B726-6FCB37B8699D}"/>
                </a:ext>
              </a:extLst>
            </p:cNvPr>
            <p:cNvSpPr>
              <a:spLocks/>
            </p:cNvSpPr>
            <p:nvPr/>
          </p:nvSpPr>
          <p:spPr bwMode="auto">
            <a:xfrm>
              <a:off x="1185" y="1544"/>
              <a:ext cx="152" cy="154"/>
            </a:xfrm>
            <a:custGeom>
              <a:avLst/>
              <a:gdLst>
                <a:gd name="T0" fmla="*/ 152 w 152"/>
                <a:gd name="T1" fmla="*/ 76 h 154"/>
                <a:gd name="T2" fmla="*/ 146 w 152"/>
                <a:gd name="T3" fmla="*/ 106 h 154"/>
                <a:gd name="T4" fmla="*/ 130 w 152"/>
                <a:gd name="T5" fmla="*/ 130 h 154"/>
                <a:gd name="T6" fmla="*/ 106 w 152"/>
                <a:gd name="T7" fmla="*/ 148 h 154"/>
                <a:gd name="T8" fmla="*/ 76 w 152"/>
                <a:gd name="T9" fmla="*/ 154 h 154"/>
                <a:gd name="T10" fmla="*/ 46 w 152"/>
                <a:gd name="T11" fmla="*/ 148 h 154"/>
                <a:gd name="T12" fmla="*/ 22 w 152"/>
                <a:gd name="T13" fmla="*/ 130 h 154"/>
                <a:gd name="T14" fmla="*/ 6 w 152"/>
                <a:gd name="T15" fmla="*/ 106 h 154"/>
                <a:gd name="T16" fmla="*/ 0 w 152"/>
                <a:gd name="T17" fmla="*/ 76 h 154"/>
                <a:gd name="T18" fmla="*/ 6 w 152"/>
                <a:gd name="T19" fmla="*/ 48 h 154"/>
                <a:gd name="T20" fmla="*/ 22 w 152"/>
                <a:gd name="T21" fmla="*/ 24 h 154"/>
                <a:gd name="T22" fmla="*/ 46 w 152"/>
                <a:gd name="T23" fmla="*/ 6 h 154"/>
                <a:gd name="T24" fmla="*/ 76 w 152"/>
                <a:gd name="T25" fmla="*/ 0 h 154"/>
                <a:gd name="T26" fmla="*/ 106 w 152"/>
                <a:gd name="T27" fmla="*/ 6 h 154"/>
                <a:gd name="T28" fmla="*/ 130 w 152"/>
                <a:gd name="T29" fmla="*/ 24 h 154"/>
                <a:gd name="T30" fmla="*/ 146 w 152"/>
                <a:gd name="T31" fmla="*/ 48 h 154"/>
                <a:gd name="T32" fmla="*/ 152 w 152"/>
                <a:gd name="T33" fmla="*/ 76 h 1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2" h="154">
                  <a:moveTo>
                    <a:pt x="152" y="76"/>
                  </a:moveTo>
                  <a:lnTo>
                    <a:pt x="146" y="106"/>
                  </a:lnTo>
                  <a:lnTo>
                    <a:pt x="130" y="130"/>
                  </a:lnTo>
                  <a:lnTo>
                    <a:pt x="106" y="148"/>
                  </a:lnTo>
                  <a:lnTo>
                    <a:pt x="76" y="154"/>
                  </a:lnTo>
                  <a:lnTo>
                    <a:pt x="46" y="148"/>
                  </a:lnTo>
                  <a:lnTo>
                    <a:pt x="22" y="130"/>
                  </a:lnTo>
                  <a:lnTo>
                    <a:pt x="6" y="106"/>
                  </a:lnTo>
                  <a:lnTo>
                    <a:pt x="0" y="76"/>
                  </a:lnTo>
                  <a:lnTo>
                    <a:pt x="6" y="48"/>
                  </a:lnTo>
                  <a:lnTo>
                    <a:pt x="22" y="24"/>
                  </a:lnTo>
                  <a:lnTo>
                    <a:pt x="46" y="6"/>
                  </a:lnTo>
                  <a:lnTo>
                    <a:pt x="76" y="0"/>
                  </a:lnTo>
                  <a:lnTo>
                    <a:pt x="106" y="6"/>
                  </a:lnTo>
                  <a:lnTo>
                    <a:pt x="130" y="24"/>
                  </a:lnTo>
                  <a:lnTo>
                    <a:pt x="146" y="48"/>
                  </a:lnTo>
                  <a:lnTo>
                    <a:pt x="152" y="76"/>
                  </a:lnTo>
                  <a:close/>
                </a:path>
              </a:pathLst>
            </a:custGeom>
            <a:solidFill>
              <a:schemeClr val="hlink"/>
            </a:soli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74" name="Freeform 47">
              <a:extLst>
                <a:ext uri="{FF2B5EF4-FFF2-40B4-BE49-F238E27FC236}">
                  <a16:creationId xmlns:a16="http://schemas.microsoft.com/office/drawing/2014/main" id="{19F90135-641C-B441-982C-073E05F0BEBF}"/>
                </a:ext>
              </a:extLst>
            </p:cNvPr>
            <p:cNvSpPr>
              <a:spLocks/>
            </p:cNvSpPr>
            <p:nvPr/>
          </p:nvSpPr>
          <p:spPr bwMode="auto">
            <a:xfrm>
              <a:off x="1155" y="1712"/>
              <a:ext cx="216" cy="180"/>
            </a:xfrm>
            <a:custGeom>
              <a:avLst/>
              <a:gdLst>
                <a:gd name="T0" fmla="*/ 0 w 216"/>
                <a:gd name="T1" fmla="*/ 180 h 180"/>
                <a:gd name="T2" fmla="*/ 0 w 216"/>
                <a:gd name="T3" fmla="*/ 88 h 180"/>
                <a:gd name="T4" fmla="*/ 4 w 216"/>
                <a:gd name="T5" fmla="*/ 60 h 180"/>
                <a:gd name="T6" fmla="*/ 20 w 216"/>
                <a:gd name="T7" fmla="*/ 36 h 180"/>
                <a:gd name="T8" fmla="*/ 44 w 216"/>
                <a:gd name="T9" fmla="*/ 16 h 180"/>
                <a:gd name="T10" fmla="*/ 74 w 216"/>
                <a:gd name="T11" fmla="*/ 4 h 180"/>
                <a:gd name="T12" fmla="*/ 108 w 216"/>
                <a:gd name="T13" fmla="*/ 0 h 180"/>
                <a:gd name="T14" fmla="*/ 142 w 216"/>
                <a:gd name="T15" fmla="*/ 4 h 180"/>
                <a:gd name="T16" fmla="*/ 172 w 216"/>
                <a:gd name="T17" fmla="*/ 16 h 180"/>
                <a:gd name="T18" fmla="*/ 196 w 216"/>
                <a:gd name="T19" fmla="*/ 36 h 180"/>
                <a:gd name="T20" fmla="*/ 210 w 216"/>
                <a:gd name="T21" fmla="*/ 60 h 180"/>
                <a:gd name="T22" fmla="*/ 216 w 216"/>
                <a:gd name="T23" fmla="*/ 88 h 180"/>
                <a:gd name="T24" fmla="*/ 216 w 216"/>
                <a:gd name="T25" fmla="*/ 180 h 180"/>
                <a:gd name="T26" fmla="*/ 0 w 216"/>
                <a:gd name="T27" fmla="*/ 180 h 1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6" h="180">
                  <a:moveTo>
                    <a:pt x="0" y="180"/>
                  </a:moveTo>
                  <a:lnTo>
                    <a:pt x="0" y="88"/>
                  </a:lnTo>
                  <a:lnTo>
                    <a:pt x="4" y="60"/>
                  </a:lnTo>
                  <a:lnTo>
                    <a:pt x="20" y="36"/>
                  </a:lnTo>
                  <a:lnTo>
                    <a:pt x="44" y="16"/>
                  </a:lnTo>
                  <a:lnTo>
                    <a:pt x="74" y="4"/>
                  </a:lnTo>
                  <a:lnTo>
                    <a:pt x="108" y="0"/>
                  </a:lnTo>
                  <a:lnTo>
                    <a:pt x="142" y="4"/>
                  </a:lnTo>
                  <a:lnTo>
                    <a:pt x="172" y="16"/>
                  </a:lnTo>
                  <a:lnTo>
                    <a:pt x="196" y="36"/>
                  </a:lnTo>
                  <a:lnTo>
                    <a:pt x="210" y="60"/>
                  </a:lnTo>
                  <a:lnTo>
                    <a:pt x="216" y="88"/>
                  </a:lnTo>
                  <a:lnTo>
                    <a:pt x="216" y="180"/>
                  </a:lnTo>
                  <a:lnTo>
                    <a:pt x="0" y="180"/>
                  </a:lnTo>
                  <a:close/>
                </a:path>
              </a:pathLst>
            </a:custGeom>
            <a:solidFill>
              <a:schemeClr val="hlink"/>
            </a:soli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36" name="Rectangle 48">
            <a:extLst>
              <a:ext uri="{FF2B5EF4-FFF2-40B4-BE49-F238E27FC236}">
                <a16:creationId xmlns:a16="http://schemas.microsoft.com/office/drawing/2014/main" id="{89C22E8F-2B26-B443-AD08-92861410EBFC}"/>
              </a:ext>
            </a:extLst>
          </p:cNvPr>
          <p:cNvSpPr>
            <a:spLocks noChangeArrowheads="1"/>
          </p:cNvSpPr>
          <p:nvPr/>
        </p:nvSpPr>
        <p:spPr bwMode="auto">
          <a:xfrm>
            <a:off x="4757738" y="5005388"/>
            <a:ext cx="904875" cy="2857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37" name="Freeform 49">
            <a:extLst>
              <a:ext uri="{FF2B5EF4-FFF2-40B4-BE49-F238E27FC236}">
                <a16:creationId xmlns:a16="http://schemas.microsoft.com/office/drawing/2014/main" id="{2B84BE69-7E71-984C-9478-7CBEC3D8BA15}"/>
              </a:ext>
            </a:extLst>
          </p:cNvPr>
          <p:cNvSpPr>
            <a:spLocks/>
          </p:cNvSpPr>
          <p:nvPr/>
        </p:nvSpPr>
        <p:spPr bwMode="auto">
          <a:xfrm>
            <a:off x="5027613" y="4789488"/>
            <a:ext cx="519112" cy="223837"/>
          </a:xfrm>
          <a:custGeom>
            <a:avLst/>
            <a:gdLst>
              <a:gd name="T0" fmla="*/ 2147483646 w 396"/>
              <a:gd name="T1" fmla="*/ 0 h 170"/>
              <a:gd name="T2" fmla="*/ 2147483646 w 396"/>
              <a:gd name="T3" fmla="*/ 2147483646 h 170"/>
              <a:gd name="T4" fmla="*/ 0 w 396"/>
              <a:gd name="T5" fmla="*/ 2147483646 h 170"/>
              <a:gd name="T6" fmla="*/ 0 w 396"/>
              <a:gd name="T7" fmla="*/ 2147483646 h 170"/>
              <a:gd name="T8" fmla="*/ 2147483646 w 396"/>
              <a:gd name="T9" fmla="*/ 2147483646 h 170"/>
              <a:gd name="T10" fmla="*/ 2147483646 w 396"/>
              <a:gd name="T11" fmla="*/ 2147483646 h 170"/>
              <a:gd name="T12" fmla="*/ 2147483646 w 396"/>
              <a:gd name="T13" fmla="*/ 0 h 170"/>
              <a:gd name="T14" fmla="*/ 2147483646 w 396"/>
              <a:gd name="T15" fmla="*/ 0 h 1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6" h="170">
                <a:moveTo>
                  <a:pt x="184" y="0"/>
                </a:moveTo>
                <a:lnTo>
                  <a:pt x="112" y="138"/>
                </a:lnTo>
                <a:lnTo>
                  <a:pt x="0" y="138"/>
                </a:lnTo>
                <a:lnTo>
                  <a:pt x="0" y="170"/>
                </a:lnTo>
                <a:lnTo>
                  <a:pt x="324" y="170"/>
                </a:lnTo>
                <a:lnTo>
                  <a:pt x="324" y="138"/>
                </a:lnTo>
                <a:lnTo>
                  <a:pt x="396" y="0"/>
                </a:lnTo>
                <a:lnTo>
                  <a:pt x="184" y="0"/>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nvGrpSpPr>
          <p:cNvPr id="17438" name="Group 50">
            <a:extLst>
              <a:ext uri="{FF2B5EF4-FFF2-40B4-BE49-F238E27FC236}">
                <a16:creationId xmlns:a16="http://schemas.microsoft.com/office/drawing/2014/main" id="{555F44DC-146C-1B40-BBF6-61B80AA3F2CE}"/>
              </a:ext>
            </a:extLst>
          </p:cNvPr>
          <p:cNvGrpSpPr>
            <a:grpSpLocks/>
          </p:cNvGrpSpPr>
          <p:nvPr/>
        </p:nvGrpSpPr>
        <p:grpSpPr bwMode="auto">
          <a:xfrm>
            <a:off x="4865688" y="2266950"/>
            <a:ext cx="282575" cy="455613"/>
            <a:chOff x="1155" y="1544"/>
            <a:chExt cx="216" cy="348"/>
          </a:xfrm>
        </p:grpSpPr>
        <p:sp>
          <p:nvSpPr>
            <p:cNvPr id="17471" name="Freeform 51">
              <a:extLst>
                <a:ext uri="{FF2B5EF4-FFF2-40B4-BE49-F238E27FC236}">
                  <a16:creationId xmlns:a16="http://schemas.microsoft.com/office/drawing/2014/main" id="{F8031B89-61B4-9B46-AADA-EF819C222988}"/>
                </a:ext>
              </a:extLst>
            </p:cNvPr>
            <p:cNvSpPr>
              <a:spLocks/>
            </p:cNvSpPr>
            <p:nvPr/>
          </p:nvSpPr>
          <p:spPr bwMode="auto">
            <a:xfrm>
              <a:off x="1185" y="1544"/>
              <a:ext cx="152" cy="154"/>
            </a:xfrm>
            <a:custGeom>
              <a:avLst/>
              <a:gdLst>
                <a:gd name="T0" fmla="*/ 152 w 152"/>
                <a:gd name="T1" fmla="*/ 76 h 154"/>
                <a:gd name="T2" fmla="*/ 146 w 152"/>
                <a:gd name="T3" fmla="*/ 106 h 154"/>
                <a:gd name="T4" fmla="*/ 130 w 152"/>
                <a:gd name="T5" fmla="*/ 130 h 154"/>
                <a:gd name="T6" fmla="*/ 106 w 152"/>
                <a:gd name="T7" fmla="*/ 148 h 154"/>
                <a:gd name="T8" fmla="*/ 76 w 152"/>
                <a:gd name="T9" fmla="*/ 154 h 154"/>
                <a:gd name="T10" fmla="*/ 46 w 152"/>
                <a:gd name="T11" fmla="*/ 148 h 154"/>
                <a:gd name="T12" fmla="*/ 22 w 152"/>
                <a:gd name="T13" fmla="*/ 130 h 154"/>
                <a:gd name="T14" fmla="*/ 6 w 152"/>
                <a:gd name="T15" fmla="*/ 106 h 154"/>
                <a:gd name="T16" fmla="*/ 0 w 152"/>
                <a:gd name="T17" fmla="*/ 76 h 154"/>
                <a:gd name="T18" fmla="*/ 6 w 152"/>
                <a:gd name="T19" fmla="*/ 48 h 154"/>
                <a:gd name="T20" fmla="*/ 22 w 152"/>
                <a:gd name="T21" fmla="*/ 24 h 154"/>
                <a:gd name="T22" fmla="*/ 46 w 152"/>
                <a:gd name="T23" fmla="*/ 6 h 154"/>
                <a:gd name="T24" fmla="*/ 76 w 152"/>
                <a:gd name="T25" fmla="*/ 0 h 154"/>
                <a:gd name="T26" fmla="*/ 106 w 152"/>
                <a:gd name="T27" fmla="*/ 6 h 154"/>
                <a:gd name="T28" fmla="*/ 130 w 152"/>
                <a:gd name="T29" fmla="*/ 24 h 154"/>
                <a:gd name="T30" fmla="*/ 146 w 152"/>
                <a:gd name="T31" fmla="*/ 48 h 154"/>
                <a:gd name="T32" fmla="*/ 152 w 152"/>
                <a:gd name="T33" fmla="*/ 76 h 1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2" h="154">
                  <a:moveTo>
                    <a:pt x="152" y="76"/>
                  </a:moveTo>
                  <a:lnTo>
                    <a:pt x="146" y="106"/>
                  </a:lnTo>
                  <a:lnTo>
                    <a:pt x="130" y="130"/>
                  </a:lnTo>
                  <a:lnTo>
                    <a:pt x="106" y="148"/>
                  </a:lnTo>
                  <a:lnTo>
                    <a:pt x="76" y="154"/>
                  </a:lnTo>
                  <a:lnTo>
                    <a:pt x="46" y="148"/>
                  </a:lnTo>
                  <a:lnTo>
                    <a:pt x="22" y="130"/>
                  </a:lnTo>
                  <a:lnTo>
                    <a:pt x="6" y="106"/>
                  </a:lnTo>
                  <a:lnTo>
                    <a:pt x="0" y="76"/>
                  </a:lnTo>
                  <a:lnTo>
                    <a:pt x="6" y="48"/>
                  </a:lnTo>
                  <a:lnTo>
                    <a:pt x="22" y="24"/>
                  </a:lnTo>
                  <a:lnTo>
                    <a:pt x="46" y="6"/>
                  </a:lnTo>
                  <a:lnTo>
                    <a:pt x="76" y="0"/>
                  </a:lnTo>
                  <a:lnTo>
                    <a:pt x="106" y="6"/>
                  </a:lnTo>
                  <a:lnTo>
                    <a:pt x="130" y="24"/>
                  </a:lnTo>
                  <a:lnTo>
                    <a:pt x="146" y="48"/>
                  </a:lnTo>
                  <a:lnTo>
                    <a:pt x="152" y="76"/>
                  </a:lnTo>
                  <a:close/>
                </a:path>
              </a:pathLst>
            </a:custGeom>
            <a:solidFill>
              <a:schemeClr val="hlink"/>
            </a:soli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72" name="Freeform 52">
              <a:extLst>
                <a:ext uri="{FF2B5EF4-FFF2-40B4-BE49-F238E27FC236}">
                  <a16:creationId xmlns:a16="http://schemas.microsoft.com/office/drawing/2014/main" id="{F485653D-6AFD-BB4C-8797-830C48E5CCBF}"/>
                </a:ext>
              </a:extLst>
            </p:cNvPr>
            <p:cNvSpPr>
              <a:spLocks/>
            </p:cNvSpPr>
            <p:nvPr/>
          </p:nvSpPr>
          <p:spPr bwMode="auto">
            <a:xfrm>
              <a:off x="1155" y="1712"/>
              <a:ext cx="216" cy="180"/>
            </a:xfrm>
            <a:custGeom>
              <a:avLst/>
              <a:gdLst>
                <a:gd name="T0" fmla="*/ 0 w 216"/>
                <a:gd name="T1" fmla="*/ 180 h 180"/>
                <a:gd name="T2" fmla="*/ 0 w 216"/>
                <a:gd name="T3" fmla="*/ 88 h 180"/>
                <a:gd name="T4" fmla="*/ 4 w 216"/>
                <a:gd name="T5" fmla="*/ 60 h 180"/>
                <a:gd name="T6" fmla="*/ 20 w 216"/>
                <a:gd name="T7" fmla="*/ 36 h 180"/>
                <a:gd name="T8" fmla="*/ 44 w 216"/>
                <a:gd name="T9" fmla="*/ 16 h 180"/>
                <a:gd name="T10" fmla="*/ 74 w 216"/>
                <a:gd name="T11" fmla="*/ 4 h 180"/>
                <a:gd name="T12" fmla="*/ 108 w 216"/>
                <a:gd name="T13" fmla="*/ 0 h 180"/>
                <a:gd name="T14" fmla="*/ 142 w 216"/>
                <a:gd name="T15" fmla="*/ 4 h 180"/>
                <a:gd name="T16" fmla="*/ 172 w 216"/>
                <a:gd name="T17" fmla="*/ 16 h 180"/>
                <a:gd name="T18" fmla="*/ 196 w 216"/>
                <a:gd name="T19" fmla="*/ 36 h 180"/>
                <a:gd name="T20" fmla="*/ 210 w 216"/>
                <a:gd name="T21" fmla="*/ 60 h 180"/>
                <a:gd name="T22" fmla="*/ 216 w 216"/>
                <a:gd name="T23" fmla="*/ 88 h 180"/>
                <a:gd name="T24" fmla="*/ 216 w 216"/>
                <a:gd name="T25" fmla="*/ 180 h 180"/>
                <a:gd name="T26" fmla="*/ 0 w 216"/>
                <a:gd name="T27" fmla="*/ 180 h 1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6" h="180">
                  <a:moveTo>
                    <a:pt x="0" y="180"/>
                  </a:moveTo>
                  <a:lnTo>
                    <a:pt x="0" y="88"/>
                  </a:lnTo>
                  <a:lnTo>
                    <a:pt x="4" y="60"/>
                  </a:lnTo>
                  <a:lnTo>
                    <a:pt x="20" y="36"/>
                  </a:lnTo>
                  <a:lnTo>
                    <a:pt x="44" y="16"/>
                  </a:lnTo>
                  <a:lnTo>
                    <a:pt x="74" y="4"/>
                  </a:lnTo>
                  <a:lnTo>
                    <a:pt x="108" y="0"/>
                  </a:lnTo>
                  <a:lnTo>
                    <a:pt x="142" y="4"/>
                  </a:lnTo>
                  <a:lnTo>
                    <a:pt x="172" y="16"/>
                  </a:lnTo>
                  <a:lnTo>
                    <a:pt x="196" y="36"/>
                  </a:lnTo>
                  <a:lnTo>
                    <a:pt x="210" y="60"/>
                  </a:lnTo>
                  <a:lnTo>
                    <a:pt x="216" y="88"/>
                  </a:lnTo>
                  <a:lnTo>
                    <a:pt x="216" y="180"/>
                  </a:lnTo>
                  <a:lnTo>
                    <a:pt x="0" y="180"/>
                  </a:lnTo>
                  <a:close/>
                </a:path>
              </a:pathLst>
            </a:custGeom>
            <a:solidFill>
              <a:schemeClr val="hlink"/>
            </a:soli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39" name="Rectangle 53">
            <a:extLst>
              <a:ext uri="{FF2B5EF4-FFF2-40B4-BE49-F238E27FC236}">
                <a16:creationId xmlns:a16="http://schemas.microsoft.com/office/drawing/2014/main" id="{94514336-DE0A-B64E-9782-2FF90062B5DD}"/>
              </a:ext>
            </a:extLst>
          </p:cNvPr>
          <p:cNvSpPr>
            <a:spLocks noChangeArrowheads="1"/>
          </p:cNvSpPr>
          <p:nvPr/>
        </p:nvSpPr>
        <p:spPr bwMode="auto">
          <a:xfrm>
            <a:off x="4737100" y="2720975"/>
            <a:ext cx="904875" cy="2857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40" name="Freeform 54">
            <a:extLst>
              <a:ext uri="{FF2B5EF4-FFF2-40B4-BE49-F238E27FC236}">
                <a16:creationId xmlns:a16="http://schemas.microsoft.com/office/drawing/2014/main" id="{5A997FAA-A8F3-C644-90C3-D412AEECD779}"/>
              </a:ext>
            </a:extLst>
          </p:cNvPr>
          <p:cNvSpPr>
            <a:spLocks/>
          </p:cNvSpPr>
          <p:nvPr/>
        </p:nvSpPr>
        <p:spPr bwMode="auto">
          <a:xfrm>
            <a:off x="5006975" y="2505075"/>
            <a:ext cx="519113" cy="223838"/>
          </a:xfrm>
          <a:custGeom>
            <a:avLst/>
            <a:gdLst>
              <a:gd name="T0" fmla="*/ 2147483646 w 396"/>
              <a:gd name="T1" fmla="*/ 0 h 170"/>
              <a:gd name="T2" fmla="*/ 2147483646 w 396"/>
              <a:gd name="T3" fmla="*/ 2147483646 h 170"/>
              <a:gd name="T4" fmla="*/ 0 w 396"/>
              <a:gd name="T5" fmla="*/ 2147483646 h 170"/>
              <a:gd name="T6" fmla="*/ 0 w 396"/>
              <a:gd name="T7" fmla="*/ 2147483646 h 170"/>
              <a:gd name="T8" fmla="*/ 2147483646 w 396"/>
              <a:gd name="T9" fmla="*/ 2147483646 h 170"/>
              <a:gd name="T10" fmla="*/ 2147483646 w 396"/>
              <a:gd name="T11" fmla="*/ 2147483646 h 170"/>
              <a:gd name="T12" fmla="*/ 2147483646 w 396"/>
              <a:gd name="T13" fmla="*/ 0 h 170"/>
              <a:gd name="T14" fmla="*/ 2147483646 w 396"/>
              <a:gd name="T15" fmla="*/ 0 h 1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6" h="170">
                <a:moveTo>
                  <a:pt x="184" y="0"/>
                </a:moveTo>
                <a:lnTo>
                  <a:pt x="112" y="138"/>
                </a:lnTo>
                <a:lnTo>
                  <a:pt x="0" y="138"/>
                </a:lnTo>
                <a:lnTo>
                  <a:pt x="0" y="170"/>
                </a:lnTo>
                <a:lnTo>
                  <a:pt x="324" y="170"/>
                </a:lnTo>
                <a:lnTo>
                  <a:pt x="324" y="138"/>
                </a:lnTo>
                <a:lnTo>
                  <a:pt x="396" y="0"/>
                </a:lnTo>
                <a:lnTo>
                  <a:pt x="184" y="0"/>
                </a:lnTo>
                <a:close/>
              </a:path>
            </a:pathLst>
          </a:custGeom>
          <a:solidFill>
            <a:srgbClr val="000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nvGrpSpPr>
          <p:cNvPr id="17441" name="Group 55">
            <a:extLst>
              <a:ext uri="{FF2B5EF4-FFF2-40B4-BE49-F238E27FC236}">
                <a16:creationId xmlns:a16="http://schemas.microsoft.com/office/drawing/2014/main" id="{29F6D7D6-1143-0D43-BC58-64122863D574}"/>
              </a:ext>
            </a:extLst>
          </p:cNvPr>
          <p:cNvGrpSpPr>
            <a:grpSpLocks/>
          </p:cNvGrpSpPr>
          <p:nvPr/>
        </p:nvGrpSpPr>
        <p:grpSpPr bwMode="auto">
          <a:xfrm>
            <a:off x="6470650" y="1785938"/>
            <a:ext cx="768350" cy="982662"/>
            <a:chOff x="2060" y="1548"/>
            <a:chExt cx="266" cy="390"/>
          </a:xfrm>
        </p:grpSpPr>
        <p:sp>
          <p:nvSpPr>
            <p:cNvPr id="423992" name="Freeform 56">
              <a:extLst>
                <a:ext uri="{FF2B5EF4-FFF2-40B4-BE49-F238E27FC236}">
                  <a16:creationId xmlns:a16="http://schemas.microsoft.com/office/drawing/2014/main" id="{DEE2CE28-65A2-D446-88E7-1A5CB0D82D06}"/>
                </a:ext>
              </a:extLst>
            </p:cNvPr>
            <p:cNvSpPr>
              <a:spLocks/>
            </p:cNvSpPr>
            <p:nvPr/>
          </p:nvSpPr>
          <p:spPr bwMode="auto">
            <a:xfrm>
              <a:off x="2060" y="1610"/>
              <a:ext cx="266" cy="328"/>
            </a:xfrm>
            <a:custGeom>
              <a:avLst/>
              <a:gdLst>
                <a:gd name="T0" fmla="*/ 0 w 266"/>
                <a:gd name="T1" fmla="*/ 0 h 328"/>
                <a:gd name="T2" fmla="*/ 0 w 266"/>
                <a:gd name="T3" fmla="*/ 264 h 328"/>
                <a:gd name="T4" fmla="*/ 2 w 266"/>
                <a:gd name="T5" fmla="*/ 264 h 328"/>
                <a:gd name="T6" fmla="*/ 10 w 266"/>
                <a:gd name="T7" fmla="*/ 284 h 328"/>
                <a:gd name="T8" fmla="*/ 28 w 266"/>
                <a:gd name="T9" fmla="*/ 302 h 328"/>
                <a:gd name="T10" fmla="*/ 58 w 266"/>
                <a:gd name="T11" fmla="*/ 316 h 328"/>
                <a:gd name="T12" fmla="*/ 92 w 266"/>
                <a:gd name="T13" fmla="*/ 324 h 328"/>
                <a:gd name="T14" fmla="*/ 134 w 266"/>
                <a:gd name="T15" fmla="*/ 328 h 328"/>
                <a:gd name="T16" fmla="*/ 174 w 266"/>
                <a:gd name="T17" fmla="*/ 324 h 328"/>
                <a:gd name="T18" fmla="*/ 210 w 266"/>
                <a:gd name="T19" fmla="*/ 316 h 328"/>
                <a:gd name="T20" fmla="*/ 238 w 266"/>
                <a:gd name="T21" fmla="*/ 302 h 328"/>
                <a:gd name="T22" fmla="*/ 256 w 266"/>
                <a:gd name="T23" fmla="*/ 284 h 328"/>
                <a:gd name="T24" fmla="*/ 266 w 266"/>
                <a:gd name="T25" fmla="*/ 264 h 328"/>
                <a:gd name="T26" fmla="*/ 266 w 266"/>
                <a:gd name="T27" fmla="*/ 264 h 328"/>
                <a:gd name="T28" fmla="*/ 266 w 266"/>
                <a:gd name="T29" fmla="*/ 0 h 328"/>
                <a:gd name="T30" fmla="*/ 0 w 266"/>
                <a:gd name="T31"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6" h="328">
                  <a:moveTo>
                    <a:pt x="0" y="0"/>
                  </a:moveTo>
                  <a:lnTo>
                    <a:pt x="0" y="264"/>
                  </a:lnTo>
                  <a:lnTo>
                    <a:pt x="2" y="264"/>
                  </a:lnTo>
                  <a:lnTo>
                    <a:pt x="10" y="284"/>
                  </a:lnTo>
                  <a:lnTo>
                    <a:pt x="28" y="302"/>
                  </a:lnTo>
                  <a:lnTo>
                    <a:pt x="58" y="316"/>
                  </a:lnTo>
                  <a:lnTo>
                    <a:pt x="92" y="324"/>
                  </a:lnTo>
                  <a:lnTo>
                    <a:pt x="134" y="328"/>
                  </a:lnTo>
                  <a:lnTo>
                    <a:pt x="174" y="324"/>
                  </a:lnTo>
                  <a:lnTo>
                    <a:pt x="210" y="316"/>
                  </a:lnTo>
                  <a:lnTo>
                    <a:pt x="238" y="302"/>
                  </a:lnTo>
                  <a:lnTo>
                    <a:pt x="256" y="284"/>
                  </a:lnTo>
                  <a:lnTo>
                    <a:pt x="266" y="264"/>
                  </a:lnTo>
                  <a:lnTo>
                    <a:pt x="266" y="264"/>
                  </a:lnTo>
                  <a:lnTo>
                    <a:pt x="266" y="0"/>
                  </a:lnTo>
                  <a:lnTo>
                    <a:pt x="0" y="0"/>
                  </a:lnTo>
                  <a:close/>
                </a:path>
              </a:pathLst>
            </a:custGeom>
            <a:gradFill rotWithShape="1">
              <a:gsLst>
                <a:gs pos="0">
                  <a:schemeClr val="tx2"/>
                </a:gs>
                <a:gs pos="50000">
                  <a:srgbClr val="AFB6FD"/>
                </a:gs>
                <a:gs pos="100000">
                  <a:schemeClr val="tx2"/>
                </a:gs>
              </a:gsLst>
              <a:lin ang="0" scaled="1"/>
            </a:gra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pPr algn="ctr" eaLnBrk="1" hangingPunct="1">
                <a:spcBef>
                  <a:spcPct val="35000"/>
                </a:spcBef>
                <a:spcAft>
                  <a:spcPct val="15000"/>
                </a:spcAft>
                <a:buClr>
                  <a:schemeClr val="accent2"/>
                </a:buClr>
                <a:buFont typeface="Wingdings" panose="05000000000000000000" pitchFamily="2" charset="2"/>
                <a:buNone/>
                <a:defRPr/>
              </a:pPr>
              <a:endParaRPr lang="ja-JP" altLang="en-US" dirty="0">
                <a:latin typeface="メイリオ" panose="020B0604030504040204" pitchFamily="50" charset="-128"/>
                <a:ea typeface="メイリオ" panose="020B0604030504040204" pitchFamily="50" charset="-128"/>
              </a:endParaRPr>
            </a:p>
          </p:txBody>
        </p:sp>
        <p:sp>
          <p:nvSpPr>
            <p:cNvPr id="17470" name="Freeform 57">
              <a:extLst>
                <a:ext uri="{FF2B5EF4-FFF2-40B4-BE49-F238E27FC236}">
                  <a16:creationId xmlns:a16="http://schemas.microsoft.com/office/drawing/2014/main" id="{6BEE1CEF-F56A-9647-B4C1-48E5F708CE6A}"/>
                </a:ext>
              </a:extLst>
            </p:cNvPr>
            <p:cNvSpPr>
              <a:spLocks/>
            </p:cNvSpPr>
            <p:nvPr/>
          </p:nvSpPr>
          <p:spPr bwMode="auto">
            <a:xfrm>
              <a:off x="2060" y="1548"/>
              <a:ext cx="266" cy="134"/>
            </a:xfrm>
            <a:custGeom>
              <a:avLst/>
              <a:gdLst>
                <a:gd name="T0" fmla="*/ 266 w 266"/>
                <a:gd name="T1" fmla="*/ 68 h 134"/>
                <a:gd name="T2" fmla="*/ 258 w 266"/>
                <a:gd name="T3" fmla="*/ 88 h 134"/>
                <a:gd name="T4" fmla="*/ 240 w 266"/>
                <a:gd name="T5" fmla="*/ 106 h 134"/>
                <a:gd name="T6" fmla="*/ 212 w 266"/>
                <a:gd name="T7" fmla="*/ 120 h 134"/>
                <a:gd name="T8" fmla="*/ 174 w 266"/>
                <a:gd name="T9" fmla="*/ 130 h 134"/>
                <a:gd name="T10" fmla="*/ 134 w 266"/>
                <a:gd name="T11" fmla="*/ 134 h 134"/>
                <a:gd name="T12" fmla="*/ 92 w 266"/>
                <a:gd name="T13" fmla="*/ 130 h 134"/>
                <a:gd name="T14" fmla="*/ 54 w 266"/>
                <a:gd name="T15" fmla="*/ 120 h 134"/>
                <a:gd name="T16" fmla="*/ 26 w 266"/>
                <a:gd name="T17" fmla="*/ 106 h 134"/>
                <a:gd name="T18" fmla="*/ 8 w 266"/>
                <a:gd name="T19" fmla="*/ 88 h 134"/>
                <a:gd name="T20" fmla="*/ 0 w 266"/>
                <a:gd name="T21" fmla="*/ 68 h 134"/>
                <a:gd name="T22" fmla="*/ 8 w 266"/>
                <a:gd name="T23" fmla="*/ 46 h 134"/>
                <a:gd name="T24" fmla="*/ 26 w 266"/>
                <a:gd name="T25" fmla="*/ 28 h 134"/>
                <a:gd name="T26" fmla="*/ 54 w 266"/>
                <a:gd name="T27" fmla="*/ 14 h 134"/>
                <a:gd name="T28" fmla="*/ 92 w 266"/>
                <a:gd name="T29" fmla="*/ 4 h 134"/>
                <a:gd name="T30" fmla="*/ 134 w 266"/>
                <a:gd name="T31" fmla="*/ 0 h 134"/>
                <a:gd name="T32" fmla="*/ 174 w 266"/>
                <a:gd name="T33" fmla="*/ 4 h 134"/>
                <a:gd name="T34" fmla="*/ 212 w 266"/>
                <a:gd name="T35" fmla="*/ 14 h 134"/>
                <a:gd name="T36" fmla="*/ 240 w 266"/>
                <a:gd name="T37" fmla="*/ 28 h 134"/>
                <a:gd name="T38" fmla="*/ 258 w 266"/>
                <a:gd name="T39" fmla="*/ 46 h 134"/>
                <a:gd name="T40" fmla="*/ 266 w 266"/>
                <a:gd name="T41" fmla="*/ 68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6" h="134">
                  <a:moveTo>
                    <a:pt x="266" y="68"/>
                  </a:moveTo>
                  <a:lnTo>
                    <a:pt x="258" y="88"/>
                  </a:lnTo>
                  <a:lnTo>
                    <a:pt x="240" y="106"/>
                  </a:lnTo>
                  <a:lnTo>
                    <a:pt x="212" y="120"/>
                  </a:lnTo>
                  <a:lnTo>
                    <a:pt x="174" y="130"/>
                  </a:lnTo>
                  <a:lnTo>
                    <a:pt x="134" y="134"/>
                  </a:lnTo>
                  <a:lnTo>
                    <a:pt x="92" y="130"/>
                  </a:lnTo>
                  <a:lnTo>
                    <a:pt x="54" y="120"/>
                  </a:lnTo>
                  <a:lnTo>
                    <a:pt x="26" y="106"/>
                  </a:lnTo>
                  <a:lnTo>
                    <a:pt x="8" y="88"/>
                  </a:lnTo>
                  <a:lnTo>
                    <a:pt x="0" y="68"/>
                  </a:lnTo>
                  <a:lnTo>
                    <a:pt x="8" y="46"/>
                  </a:lnTo>
                  <a:lnTo>
                    <a:pt x="26" y="28"/>
                  </a:lnTo>
                  <a:lnTo>
                    <a:pt x="54" y="14"/>
                  </a:lnTo>
                  <a:lnTo>
                    <a:pt x="92" y="4"/>
                  </a:lnTo>
                  <a:lnTo>
                    <a:pt x="134" y="0"/>
                  </a:lnTo>
                  <a:lnTo>
                    <a:pt x="174" y="4"/>
                  </a:lnTo>
                  <a:lnTo>
                    <a:pt x="212" y="14"/>
                  </a:lnTo>
                  <a:lnTo>
                    <a:pt x="240" y="28"/>
                  </a:lnTo>
                  <a:lnTo>
                    <a:pt x="258" y="46"/>
                  </a:lnTo>
                  <a:lnTo>
                    <a:pt x="266" y="68"/>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42" name="Text Box 58">
            <a:extLst>
              <a:ext uri="{FF2B5EF4-FFF2-40B4-BE49-F238E27FC236}">
                <a16:creationId xmlns:a16="http://schemas.microsoft.com/office/drawing/2014/main" id="{19F45403-D85F-104E-B6C2-2AA0834647EB}"/>
              </a:ext>
            </a:extLst>
          </p:cNvPr>
          <p:cNvSpPr txBox="1">
            <a:spLocks noChangeArrowheads="1"/>
          </p:cNvSpPr>
          <p:nvPr/>
        </p:nvSpPr>
        <p:spPr bwMode="auto">
          <a:xfrm>
            <a:off x="6059488" y="2093913"/>
            <a:ext cx="1584325" cy="52322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問題管理</a:t>
            </a:r>
          </a:p>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ｼｽﾃﾑ</a:t>
            </a:r>
          </a:p>
        </p:txBody>
      </p:sp>
      <p:grpSp>
        <p:nvGrpSpPr>
          <p:cNvPr id="17443" name="Group 59">
            <a:extLst>
              <a:ext uri="{FF2B5EF4-FFF2-40B4-BE49-F238E27FC236}">
                <a16:creationId xmlns:a16="http://schemas.microsoft.com/office/drawing/2014/main" id="{F6F910FC-8A7E-DC46-9F9B-9549F6F3C1A2}"/>
              </a:ext>
            </a:extLst>
          </p:cNvPr>
          <p:cNvGrpSpPr>
            <a:grpSpLocks/>
          </p:cNvGrpSpPr>
          <p:nvPr/>
        </p:nvGrpSpPr>
        <p:grpSpPr bwMode="auto">
          <a:xfrm>
            <a:off x="6480175" y="2916238"/>
            <a:ext cx="798513" cy="893762"/>
            <a:chOff x="2121" y="1539"/>
            <a:chExt cx="266" cy="390"/>
          </a:xfrm>
        </p:grpSpPr>
        <p:sp>
          <p:nvSpPr>
            <p:cNvPr id="17467" name="Freeform 60">
              <a:extLst>
                <a:ext uri="{FF2B5EF4-FFF2-40B4-BE49-F238E27FC236}">
                  <a16:creationId xmlns:a16="http://schemas.microsoft.com/office/drawing/2014/main" id="{BA7284FF-B773-7A4A-AFDE-ED440D9C8E91}"/>
                </a:ext>
              </a:extLst>
            </p:cNvPr>
            <p:cNvSpPr>
              <a:spLocks/>
            </p:cNvSpPr>
            <p:nvPr/>
          </p:nvSpPr>
          <p:spPr bwMode="auto">
            <a:xfrm>
              <a:off x="2121" y="1601"/>
              <a:ext cx="266" cy="328"/>
            </a:xfrm>
            <a:custGeom>
              <a:avLst/>
              <a:gdLst>
                <a:gd name="T0" fmla="*/ 0 w 266"/>
                <a:gd name="T1" fmla="*/ 0 h 328"/>
                <a:gd name="T2" fmla="*/ 0 w 266"/>
                <a:gd name="T3" fmla="*/ 264 h 328"/>
                <a:gd name="T4" fmla="*/ 2 w 266"/>
                <a:gd name="T5" fmla="*/ 264 h 328"/>
                <a:gd name="T6" fmla="*/ 10 w 266"/>
                <a:gd name="T7" fmla="*/ 284 h 328"/>
                <a:gd name="T8" fmla="*/ 28 w 266"/>
                <a:gd name="T9" fmla="*/ 302 h 328"/>
                <a:gd name="T10" fmla="*/ 58 w 266"/>
                <a:gd name="T11" fmla="*/ 316 h 328"/>
                <a:gd name="T12" fmla="*/ 92 w 266"/>
                <a:gd name="T13" fmla="*/ 324 h 328"/>
                <a:gd name="T14" fmla="*/ 134 w 266"/>
                <a:gd name="T15" fmla="*/ 328 h 328"/>
                <a:gd name="T16" fmla="*/ 174 w 266"/>
                <a:gd name="T17" fmla="*/ 324 h 328"/>
                <a:gd name="T18" fmla="*/ 210 w 266"/>
                <a:gd name="T19" fmla="*/ 316 h 328"/>
                <a:gd name="T20" fmla="*/ 238 w 266"/>
                <a:gd name="T21" fmla="*/ 302 h 328"/>
                <a:gd name="T22" fmla="*/ 256 w 266"/>
                <a:gd name="T23" fmla="*/ 284 h 328"/>
                <a:gd name="T24" fmla="*/ 266 w 266"/>
                <a:gd name="T25" fmla="*/ 264 h 328"/>
                <a:gd name="T26" fmla="*/ 266 w 266"/>
                <a:gd name="T27" fmla="*/ 264 h 328"/>
                <a:gd name="T28" fmla="*/ 266 w 266"/>
                <a:gd name="T29" fmla="*/ 0 h 328"/>
                <a:gd name="T30" fmla="*/ 0 w 266"/>
                <a:gd name="T31" fmla="*/ 0 h 3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66" h="328">
                  <a:moveTo>
                    <a:pt x="0" y="0"/>
                  </a:moveTo>
                  <a:lnTo>
                    <a:pt x="0" y="264"/>
                  </a:lnTo>
                  <a:lnTo>
                    <a:pt x="2" y="264"/>
                  </a:lnTo>
                  <a:lnTo>
                    <a:pt x="10" y="284"/>
                  </a:lnTo>
                  <a:lnTo>
                    <a:pt x="28" y="302"/>
                  </a:lnTo>
                  <a:lnTo>
                    <a:pt x="58" y="316"/>
                  </a:lnTo>
                  <a:lnTo>
                    <a:pt x="92" y="324"/>
                  </a:lnTo>
                  <a:lnTo>
                    <a:pt x="134" y="328"/>
                  </a:lnTo>
                  <a:lnTo>
                    <a:pt x="174" y="324"/>
                  </a:lnTo>
                  <a:lnTo>
                    <a:pt x="210" y="316"/>
                  </a:lnTo>
                  <a:lnTo>
                    <a:pt x="238" y="302"/>
                  </a:lnTo>
                  <a:lnTo>
                    <a:pt x="256" y="284"/>
                  </a:lnTo>
                  <a:lnTo>
                    <a:pt x="266" y="264"/>
                  </a:lnTo>
                  <a:lnTo>
                    <a:pt x="266" y="0"/>
                  </a:lnTo>
                  <a:lnTo>
                    <a:pt x="0" y="0"/>
                  </a:lnTo>
                  <a:close/>
                </a:path>
              </a:pathLst>
            </a:custGeom>
            <a:gradFill rotWithShape="1">
              <a:gsLst>
                <a:gs pos="0">
                  <a:srgbClr val="008000"/>
                </a:gs>
                <a:gs pos="50000">
                  <a:srgbClr val="CCFF99"/>
                </a:gs>
                <a:gs pos="100000">
                  <a:srgbClr val="008000"/>
                </a:gs>
              </a:gsLst>
              <a:lin ang="0" scaled="1"/>
            </a:gra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68" name="Freeform 61">
              <a:extLst>
                <a:ext uri="{FF2B5EF4-FFF2-40B4-BE49-F238E27FC236}">
                  <a16:creationId xmlns:a16="http://schemas.microsoft.com/office/drawing/2014/main" id="{D1B54ECA-4752-DD4E-9B0A-D454F704050B}"/>
                </a:ext>
              </a:extLst>
            </p:cNvPr>
            <p:cNvSpPr>
              <a:spLocks/>
            </p:cNvSpPr>
            <p:nvPr/>
          </p:nvSpPr>
          <p:spPr bwMode="auto">
            <a:xfrm>
              <a:off x="2121" y="1539"/>
              <a:ext cx="266" cy="134"/>
            </a:xfrm>
            <a:custGeom>
              <a:avLst/>
              <a:gdLst>
                <a:gd name="T0" fmla="*/ 266 w 266"/>
                <a:gd name="T1" fmla="*/ 68 h 134"/>
                <a:gd name="T2" fmla="*/ 258 w 266"/>
                <a:gd name="T3" fmla="*/ 88 h 134"/>
                <a:gd name="T4" fmla="*/ 240 w 266"/>
                <a:gd name="T5" fmla="*/ 106 h 134"/>
                <a:gd name="T6" fmla="*/ 212 w 266"/>
                <a:gd name="T7" fmla="*/ 120 h 134"/>
                <a:gd name="T8" fmla="*/ 174 w 266"/>
                <a:gd name="T9" fmla="*/ 130 h 134"/>
                <a:gd name="T10" fmla="*/ 134 w 266"/>
                <a:gd name="T11" fmla="*/ 134 h 134"/>
                <a:gd name="T12" fmla="*/ 92 w 266"/>
                <a:gd name="T13" fmla="*/ 130 h 134"/>
                <a:gd name="T14" fmla="*/ 54 w 266"/>
                <a:gd name="T15" fmla="*/ 120 h 134"/>
                <a:gd name="T16" fmla="*/ 26 w 266"/>
                <a:gd name="T17" fmla="*/ 106 h 134"/>
                <a:gd name="T18" fmla="*/ 8 w 266"/>
                <a:gd name="T19" fmla="*/ 88 h 134"/>
                <a:gd name="T20" fmla="*/ 0 w 266"/>
                <a:gd name="T21" fmla="*/ 68 h 134"/>
                <a:gd name="T22" fmla="*/ 8 w 266"/>
                <a:gd name="T23" fmla="*/ 46 h 134"/>
                <a:gd name="T24" fmla="*/ 26 w 266"/>
                <a:gd name="T25" fmla="*/ 28 h 134"/>
                <a:gd name="T26" fmla="*/ 54 w 266"/>
                <a:gd name="T27" fmla="*/ 14 h 134"/>
                <a:gd name="T28" fmla="*/ 92 w 266"/>
                <a:gd name="T29" fmla="*/ 4 h 134"/>
                <a:gd name="T30" fmla="*/ 134 w 266"/>
                <a:gd name="T31" fmla="*/ 0 h 134"/>
                <a:gd name="T32" fmla="*/ 174 w 266"/>
                <a:gd name="T33" fmla="*/ 4 h 134"/>
                <a:gd name="T34" fmla="*/ 212 w 266"/>
                <a:gd name="T35" fmla="*/ 14 h 134"/>
                <a:gd name="T36" fmla="*/ 240 w 266"/>
                <a:gd name="T37" fmla="*/ 28 h 134"/>
                <a:gd name="T38" fmla="*/ 258 w 266"/>
                <a:gd name="T39" fmla="*/ 46 h 134"/>
                <a:gd name="T40" fmla="*/ 266 w 266"/>
                <a:gd name="T41" fmla="*/ 68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6" h="134">
                  <a:moveTo>
                    <a:pt x="266" y="68"/>
                  </a:moveTo>
                  <a:lnTo>
                    <a:pt x="258" y="88"/>
                  </a:lnTo>
                  <a:lnTo>
                    <a:pt x="240" y="106"/>
                  </a:lnTo>
                  <a:lnTo>
                    <a:pt x="212" y="120"/>
                  </a:lnTo>
                  <a:lnTo>
                    <a:pt x="174" y="130"/>
                  </a:lnTo>
                  <a:lnTo>
                    <a:pt x="134" y="134"/>
                  </a:lnTo>
                  <a:lnTo>
                    <a:pt x="92" y="130"/>
                  </a:lnTo>
                  <a:lnTo>
                    <a:pt x="54" y="120"/>
                  </a:lnTo>
                  <a:lnTo>
                    <a:pt x="26" y="106"/>
                  </a:lnTo>
                  <a:lnTo>
                    <a:pt x="8" y="88"/>
                  </a:lnTo>
                  <a:lnTo>
                    <a:pt x="0" y="68"/>
                  </a:lnTo>
                  <a:lnTo>
                    <a:pt x="8" y="46"/>
                  </a:lnTo>
                  <a:lnTo>
                    <a:pt x="26" y="28"/>
                  </a:lnTo>
                  <a:lnTo>
                    <a:pt x="54" y="14"/>
                  </a:lnTo>
                  <a:lnTo>
                    <a:pt x="92" y="4"/>
                  </a:lnTo>
                  <a:lnTo>
                    <a:pt x="134" y="0"/>
                  </a:lnTo>
                  <a:lnTo>
                    <a:pt x="174" y="4"/>
                  </a:lnTo>
                  <a:lnTo>
                    <a:pt x="212" y="14"/>
                  </a:lnTo>
                  <a:lnTo>
                    <a:pt x="240" y="28"/>
                  </a:lnTo>
                  <a:lnTo>
                    <a:pt x="258" y="46"/>
                  </a:lnTo>
                  <a:lnTo>
                    <a:pt x="266" y="68"/>
                  </a:lnTo>
                  <a:close/>
                </a:path>
              </a:pathLst>
            </a:custGeom>
            <a:solidFill>
              <a:srgbClr val="0080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44" name="Text Box 62">
            <a:extLst>
              <a:ext uri="{FF2B5EF4-FFF2-40B4-BE49-F238E27FC236}">
                <a16:creationId xmlns:a16="http://schemas.microsoft.com/office/drawing/2014/main" id="{A0410FC7-6A5A-3E4A-B6A9-AA729FF02C94}"/>
              </a:ext>
            </a:extLst>
          </p:cNvPr>
          <p:cNvSpPr txBox="1">
            <a:spLocks noChangeArrowheads="1"/>
          </p:cNvSpPr>
          <p:nvPr/>
        </p:nvSpPr>
        <p:spPr bwMode="auto">
          <a:xfrm>
            <a:off x="6072188" y="3149600"/>
            <a:ext cx="1584325" cy="52322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お客様</a:t>
            </a:r>
          </a:p>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構成情報</a:t>
            </a:r>
          </a:p>
        </p:txBody>
      </p:sp>
      <p:grpSp>
        <p:nvGrpSpPr>
          <p:cNvPr id="17445" name="Group 63">
            <a:extLst>
              <a:ext uri="{FF2B5EF4-FFF2-40B4-BE49-F238E27FC236}">
                <a16:creationId xmlns:a16="http://schemas.microsoft.com/office/drawing/2014/main" id="{6A12C69F-0B70-2F40-BA7D-4307C4468217}"/>
              </a:ext>
            </a:extLst>
          </p:cNvPr>
          <p:cNvGrpSpPr>
            <a:grpSpLocks noChangeAspect="1"/>
          </p:cNvGrpSpPr>
          <p:nvPr/>
        </p:nvGrpSpPr>
        <p:grpSpPr bwMode="auto">
          <a:xfrm>
            <a:off x="6489700" y="3937000"/>
            <a:ext cx="817563" cy="1198563"/>
            <a:chOff x="3754" y="1539"/>
            <a:chExt cx="266" cy="390"/>
          </a:xfrm>
        </p:grpSpPr>
        <p:sp>
          <p:nvSpPr>
            <p:cNvPr id="17465" name="Freeform 64">
              <a:extLst>
                <a:ext uri="{FF2B5EF4-FFF2-40B4-BE49-F238E27FC236}">
                  <a16:creationId xmlns:a16="http://schemas.microsoft.com/office/drawing/2014/main" id="{2CD9EF78-0F39-7043-A8F0-96440ED05278}"/>
                </a:ext>
              </a:extLst>
            </p:cNvPr>
            <p:cNvSpPr>
              <a:spLocks noChangeAspect="1"/>
            </p:cNvSpPr>
            <p:nvPr/>
          </p:nvSpPr>
          <p:spPr bwMode="auto">
            <a:xfrm>
              <a:off x="3754" y="1601"/>
              <a:ext cx="266" cy="328"/>
            </a:xfrm>
            <a:custGeom>
              <a:avLst/>
              <a:gdLst>
                <a:gd name="T0" fmla="*/ 0 w 266"/>
                <a:gd name="T1" fmla="*/ 0 h 328"/>
                <a:gd name="T2" fmla="*/ 0 w 266"/>
                <a:gd name="T3" fmla="*/ 264 h 328"/>
                <a:gd name="T4" fmla="*/ 2 w 266"/>
                <a:gd name="T5" fmla="*/ 264 h 328"/>
                <a:gd name="T6" fmla="*/ 10 w 266"/>
                <a:gd name="T7" fmla="*/ 284 h 328"/>
                <a:gd name="T8" fmla="*/ 28 w 266"/>
                <a:gd name="T9" fmla="*/ 302 h 328"/>
                <a:gd name="T10" fmla="*/ 58 w 266"/>
                <a:gd name="T11" fmla="*/ 316 h 328"/>
                <a:gd name="T12" fmla="*/ 92 w 266"/>
                <a:gd name="T13" fmla="*/ 324 h 328"/>
                <a:gd name="T14" fmla="*/ 134 w 266"/>
                <a:gd name="T15" fmla="*/ 328 h 328"/>
                <a:gd name="T16" fmla="*/ 174 w 266"/>
                <a:gd name="T17" fmla="*/ 324 h 328"/>
                <a:gd name="T18" fmla="*/ 210 w 266"/>
                <a:gd name="T19" fmla="*/ 316 h 328"/>
                <a:gd name="T20" fmla="*/ 238 w 266"/>
                <a:gd name="T21" fmla="*/ 302 h 328"/>
                <a:gd name="T22" fmla="*/ 256 w 266"/>
                <a:gd name="T23" fmla="*/ 284 h 328"/>
                <a:gd name="T24" fmla="*/ 266 w 266"/>
                <a:gd name="T25" fmla="*/ 264 h 328"/>
                <a:gd name="T26" fmla="*/ 266 w 266"/>
                <a:gd name="T27" fmla="*/ 264 h 328"/>
                <a:gd name="T28" fmla="*/ 266 w 266"/>
                <a:gd name="T29" fmla="*/ 0 h 328"/>
                <a:gd name="T30" fmla="*/ 0 w 266"/>
                <a:gd name="T31" fmla="*/ 0 h 3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66" h="328">
                  <a:moveTo>
                    <a:pt x="0" y="0"/>
                  </a:moveTo>
                  <a:lnTo>
                    <a:pt x="0" y="264"/>
                  </a:lnTo>
                  <a:lnTo>
                    <a:pt x="2" y="264"/>
                  </a:lnTo>
                  <a:lnTo>
                    <a:pt x="10" y="284"/>
                  </a:lnTo>
                  <a:lnTo>
                    <a:pt x="28" y="302"/>
                  </a:lnTo>
                  <a:lnTo>
                    <a:pt x="58" y="316"/>
                  </a:lnTo>
                  <a:lnTo>
                    <a:pt x="92" y="324"/>
                  </a:lnTo>
                  <a:lnTo>
                    <a:pt x="134" y="328"/>
                  </a:lnTo>
                  <a:lnTo>
                    <a:pt x="174" y="324"/>
                  </a:lnTo>
                  <a:lnTo>
                    <a:pt x="210" y="316"/>
                  </a:lnTo>
                  <a:lnTo>
                    <a:pt x="238" y="302"/>
                  </a:lnTo>
                  <a:lnTo>
                    <a:pt x="256" y="284"/>
                  </a:lnTo>
                  <a:lnTo>
                    <a:pt x="266" y="264"/>
                  </a:lnTo>
                  <a:lnTo>
                    <a:pt x="266" y="0"/>
                  </a:lnTo>
                  <a:lnTo>
                    <a:pt x="0" y="0"/>
                  </a:lnTo>
                  <a:close/>
                </a:path>
              </a:pathLst>
            </a:custGeom>
            <a:gradFill rotWithShape="1">
              <a:gsLst>
                <a:gs pos="0">
                  <a:srgbClr val="FFCC00"/>
                </a:gs>
                <a:gs pos="50000">
                  <a:srgbClr val="FFFAC7"/>
                </a:gs>
                <a:gs pos="100000">
                  <a:srgbClr val="FFCC00"/>
                </a:gs>
              </a:gsLst>
              <a:lin ang="0" scaled="1"/>
            </a:gradFill>
            <a:ln>
              <a:noFill/>
            </a:ln>
            <a:extLst>
              <a:ext uri="{91240B29-F687-4F45-9708-019B960494DF}">
                <a14:hiddenLine xmlns:a14="http://schemas.microsoft.com/office/drawing/2010/main" w="0">
                  <a:solidFill>
                    <a:srgbClr val="666666"/>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sp>
          <p:nvSpPr>
            <p:cNvPr id="17466" name="Freeform 65">
              <a:extLst>
                <a:ext uri="{FF2B5EF4-FFF2-40B4-BE49-F238E27FC236}">
                  <a16:creationId xmlns:a16="http://schemas.microsoft.com/office/drawing/2014/main" id="{A951423C-BA53-EA48-A1C4-52663A42C4A2}"/>
                </a:ext>
              </a:extLst>
            </p:cNvPr>
            <p:cNvSpPr>
              <a:spLocks noChangeAspect="1"/>
            </p:cNvSpPr>
            <p:nvPr/>
          </p:nvSpPr>
          <p:spPr bwMode="auto">
            <a:xfrm>
              <a:off x="3754" y="1539"/>
              <a:ext cx="266" cy="134"/>
            </a:xfrm>
            <a:custGeom>
              <a:avLst/>
              <a:gdLst>
                <a:gd name="T0" fmla="*/ 266 w 266"/>
                <a:gd name="T1" fmla="*/ 68 h 134"/>
                <a:gd name="T2" fmla="*/ 258 w 266"/>
                <a:gd name="T3" fmla="*/ 88 h 134"/>
                <a:gd name="T4" fmla="*/ 240 w 266"/>
                <a:gd name="T5" fmla="*/ 106 h 134"/>
                <a:gd name="T6" fmla="*/ 212 w 266"/>
                <a:gd name="T7" fmla="*/ 120 h 134"/>
                <a:gd name="T8" fmla="*/ 174 w 266"/>
                <a:gd name="T9" fmla="*/ 130 h 134"/>
                <a:gd name="T10" fmla="*/ 134 w 266"/>
                <a:gd name="T11" fmla="*/ 134 h 134"/>
                <a:gd name="T12" fmla="*/ 92 w 266"/>
                <a:gd name="T13" fmla="*/ 130 h 134"/>
                <a:gd name="T14" fmla="*/ 54 w 266"/>
                <a:gd name="T15" fmla="*/ 120 h 134"/>
                <a:gd name="T16" fmla="*/ 26 w 266"/>
                <a:gd name="T17" fmla="*/ 106 h 134"/>
                <a:gd name="T18" fmla="*/ 8 w 266"/>
                <a:gd name="T19" fmla="*/ 88 h 134"/>
                <a:gd name="T20" fmla="*/ 0 w 266"/>
                <a:gd name="T21" fmla="*/ 68 h 134"/>
                <a:gd name="T22" fmla="*/ 8 w 266"/>
                <a:gd name="T23" fmla="*/ 46 h 134"/>
                <a:gd name="T24" fmla="*/ 26 w 266"/>
                <a:gd name="T25" fmla="*/ 28 h 134"/>
                <a:gd name="T26" fmla="*/ 54 w 266"/>
                <a:gd name="T27" fmla="*/ 14 h 134"/>
                <a:gd name="T28" fmla="*/ 92 w 266"/>
                <a:gd name="T29" fmla="*/ 4 h 134"/>
                <a:gd name="T30" fmla="*/ 134 w 266"/>
                <a:gd name="T31" fmla="*/ 0 h 134"/>
                <a:gd name="T32" fmla="*/ 174 w 266"/>
                <a:gd name="T33" fmla="*/ 4 h 134"/>
                <a:gd name="T34" fmla="*/ 212 w 266"/>
                <a:gd name="T35" fmla="*/ 14 h 134"/>
                <a:gd name="T36" fmla="*/ 240 w 266"/>
                <a:gd name="T37" fmla="*/ 28 h 134"/>
                <a:gd name="T38" fmla="*/ 258 w 266"/>
                <a:gd name="T39" fmla="*/ 46 h 134"/>
                <a:gd name="T40" fmla="*/ 266 w 266"/>
                <a:gd name="T41" fmla="*/ 68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6" h="134">
                  <a:moveTo>
                    <a:pt x="266" y="68"/>
                  </a:moveTo>
                  <a:lnTo>
                    <a:pt x="258" y="88"/>
                  </a:lnTo>
                  <a:lnTo>
                    <a:pt x="240" y="106"/>
                  </a:lnTo>
                  <a:lnTo>
                    <a:pt x="212" y="120"/>
                  </a:lnTo>
                  <a:lnTo>
                    <a:pt x="174" y="130"/>
                  </a:lnTo>
                  <a:lnTo>
                    <a:pt x="134" y="134"/>
                  </a:lnTo>
                  <a:lnTo>
                    <a:pt x="92" y="130"/>
                  </a:lnTo>
                  <a:lnTo>
                    <a:pt x="54" y="120"/>
                  </a:lnTo>
                  <a:lnTo>
                    <a:pt x="26" y="106"/>
                  </a:lnTo>
                  <a:lnTo>
                    <a:pt x="8" y="88"/>
                  </a:lnTo>
                  <a:lnTo>
                    <a:pt x="0" y="68"/>
                  </a:lnTo>
                  <a:lnTo>
                    <a:pt x="8" y="46"/>
                  </a:lnTo>
                  <a:lnTo>
                    <a:pt x="26" y="28"/>
                  </a:lnTo>
                  <a:lnTo>
                    <a:pt x="54" y="14"/>
                  </a:lnTo>
                  <a:lnTo>
                    <a:pt x="92" y="4"/>
                  </a:lnTo>
                  <a:lnTo>
                    <a:pt x="134" y="0"/>
                  </a:lnTo>
                  <a:lnTo>
                    <a:pt x="174" y="4"/>
                  </a:lnTo>
                  <a:lnTo>
                    <a:pt x="212" y="14"/>
                  </a:lnTo>
                  <a:lnTo>
                    <a:pt x="240" y="28"/>
                  </a:lnTo>
                  <a:lnTo>
                    <a:pt x="258" y="46"/>
                  </a:lnTo>
                  <a:lnTo>
                    <a:pt x="266" y="68"/>
                  </a:lnTo>
                  <a:close/>
                </a:path>
              </a:pathLst>
            </a:custGeom>
            <a:solidFill>
              <a:srgbClr val="FFCC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ja-JP" altLang="en-US" dirty="0">
                <a:latin typeface="メイリオ" panose="020B0604030504040204" pitchFamily="50" charset="-128"/>
                <a:ea typeface="メイリオ" panose="020B0604030504040204" pitchFamily="50" charset="-128"/>
              </a:endParaRPr>
            </a:p>
          </p:txBody>
        </p:sp>
      </p:grpSp>
      <p:sp>
        <p:nvSpPr>
          <p:cNvPr id="17446" name="Text Box 66">
            <a:extLst>
              <a:ext uri="{FF2B5EF4-FFF2-40B4-BE49-F238E27FC236}">
                <a16:creationId xmlns:a16="http://schemas.microsoft.com/office/drawing/2014/main" id="{14B4CAAF-5051-2A4D-B252-EBC84EF4A8A4}"/>
              </a:ext>
            </a:extLst>
          </p:cNvPr>
          <p:cNvSpPr txBox="1">
            <a:spLocks noChangeArrowheads="1"/>
          </p:cNvSpPr>
          <p:nvPr/>
        </p:nvSpPr>
        <p:spPr bwMode="auto">
          <a:xfrm>
            <a:off x="6116638" y="4313238"/>
            <a:ext cx="1584325" cy="954107"/>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ｼｽﾃﾑ</a:t>
            </a:r>
          </a:p>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復旧手順書</a:t>
            </a:r>
          </a:p>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運用手順書</a:t>
            </a:r>
          </a:p>
          <a:p>
            <a:pPr algn="ctr" eaLnBrk="1" hangingPunct="1">
              <a:buClrTx/>
              <a:buFontTx/>
              <a:buNone/>
            </a:pPr>
            <a:endParaRPr kumimoji="1" lang="en-US" altLang="ja-JP" sz="1400" dirty="0">
              <a:solidFill>
                <a:schemeClr val="folHlink"/>
              </a:solidFill>
              <a:latin typeface="メイリオ" panose="020B0604030504040204" pitchFamily="50" charset="-128"/>
              <a:ea typeface="メイリオ" panose="020B0604030504040204" pitchFamily="50" charset="-128"/>
            </a:endParaRPr>
          </a:p>
        </p:txBody>
      </p:sp>
      <p:sp>
        <p:nvSpPr>
          <p:cNvPr id="17447" name="Rectangle 67">
            <a:extLst>
              <a:ext uri="{FF2B5EF4-FFF2-40B4-BE49-F238E27FC236}">
                <a16:creationId xmlns:a16="http://schemas.microsoft.com/office/drawing/2014/main" id="{0842A7E2-4BD9-CA41-BB3C-7FE538A25A9A}"/>
              </a:ext>
            </a:extLst>
          </p:cNvPr>
          <p:cNvSpPr>
            <a:spLocks noChangeArrowheads="1"/>
          </p:cNvSpPr>
          <p:nvPr/>
        </p:nvSpPr>
        <p:spPr bwMode="auto">
          <a:xfrm>
            <a:off x="6538913" y="5942013"/>
            <a:ext cx="1900237" cy="319087"/>
          </a:xfrm>
          <a:prstGeom prst="rect">
            <a:avLst/>
          </a:prstGeom>
          <a:solidFill>
            <a:srgbClr val="CC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en-US" altLang="ja-JP" sz="1400" b="0" dirty="0">
                <a:solidFill>
                  <a:schemeClr val="bg1"/>
                </a:solidFill>
                <a:latin typeface="メイリオ" panose="020B0604030504040204" pitchFamily="50" charset="-128"/>
                <a:ea typeface="メイリオ" panose="020B0604030504040204" pitchFamily="50" charset="-128"/>
              </a:rPr>
              <a:t>MA,MVMS(HW/SW)</a:t>
            </a:r>
          </a:p>
        </p:txBody>
      </p:sp>
      <p:sp>
        <p:nvSpPr>
          <p:cNvPr id="17448" name="Rectangle 68">
            <a:extLst>
              <a:ext uri="{FF2B5EF4-FFF2-40B4-BE49-F238E27FC236}">
                <a16:creationId xmlns:a16="http://schemas.microsoft.com/office/drawing/2014/main" id="{4A25034E-9DF6-3047-BF45-AF3D9F45045C}"/>
              </a:ext>
            </a:extLst>
          </p:cNvPr>
          <p:cNvSpPr>
            <a:spLocks noChangeArrowheads="1"/>
          </p:cNvSpPr>
          <p:nvPr/>
        </p:nvSpPr>
        <p:spPr bwMode="auto">
          <a:xfrm>
            <a:off x="4192588" y="5994400"/>
            <a:ext cx="1766887" cy="246063"/>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他社 </a:t>
            </a:r>
            <a:r>
              <a:rPr kumimoji="1" lang="en-US" altLang="ja-JP" sz="1400" dirty="0">
                <a:latin typeface="メイリオ" panose="020B0604030504040204" pitchFamily="50" charset="-128"/>
                <a:ea typeface="メイリオ" panose="020B0604030504040204" pitchFamily="50" charset="-128"/>
              </a:rPr>
              <a:t>SW/HW</a:t>
            </a:r>
            <a:r>
              <a:rPr kumimoji="1" lang="ja-JP" altLang="en-US" sz="1400" dirty="0">
                <a:latin typeface="メイリオ" panose="020B0604030504040204" pitchFamily="50" charset="-128"/>
                <a:ea typeface="メイリオ" panose="020B0604030504040204" pitchFamily="50" charset="-128"/>
              </a:rPr>
              <a:t>ﾍﾞﾝﾀﾞｰ</a:t>
            </a:r>
          </a:p>
        </p:txBody>
      </p:sp>
      <p:sp>
        <p:nvSpPr>
          <p:cNvPr id="17449" name="Text Box 69">
            <a:extLst>
              <a:ext uri="{FF2B5EF4-FFF2-40B4-BE49-F238E27FC236}">
                <a16:creationId xmlns:a16="http://schemas.microsoft.com/office/drawing/2014/main" id="{BB85AECC-4AC4-2144-99CA-7120A06205D1}"/>
              </a:ext>
            </a:extLst>
          </p:cNvPr>
          <p:cNvSpPr txBox="1">
            <a:spLocks noChangeArrowheads="1"/>
          </p:cNvSpPr>
          <p:nvPr/>
        </p:nvSpPr>
        <p:spPr bwMode="auto">
          <a:xfrm>
            <a:off x="6613525" y="5592763"/>
            <a:ext cx="1658938" cy="3048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前提サービス</a:t>
            </a:r>
          </a:p>
        </p:txBody>
      </p:sp>
      <p:sp>
        <p:nvSpPr>
          <p:cNvPr id="17450" name="Text Box 70">
            <a:extLst>
              <a:ext uri="{FF2B5EF4-FFF2-40B4-BE49-F238E27FC236}">
                <a16:creationId xmlns:a16="http://schemas.microsoft.com/office/drawing/2014/main" id="{133DBC3C-9328-7549-BD22-E8220F77B4C8}"/>
              </a:ext>
            </a:extLst>
          </p:cNvPr>
          <p:cNvSpPr txBox="1">
            <a:spLocks noChangeArrowheads="1"/>
          </p:cNvSpPr>
          <p:nvPr/>
        </p:nvSpPr>
        <p:spPr bwMode="auto">
          <a:xfrm>
            <a:off x="7826375" y="1825625"/>
            <a:ext cx="1020763" cy="52322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前提</a:t>
            </a:r>
          </a:p>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サービス</a:t>
            </a:r>
          </a:p>
        </p:txBody>
      </p:sp>
      <p:sp>
        <p:nvSpPr>
          <p:cNvPr id="17451" name="AutoShape 71">
            <a:extLst>
              <a:ext uri="{FF2B5EF4-FFF2-40B4-BE49-F238E27FC236}">
                <a16:creationId xmlns:a16="http://schemas.microsoft.com/office/drawing/2014/main" id="{8B0F69BE-0778-4248-B5BC-90227C46D0CB}"/>
              </a:ext>
            </a:extLst>
          </p:cNvPr>
          <p:cNvSpPr>
            <a:spLocks noChangeArrowheads="1"/>
          </p:cNvSpPr>
          <p:nvPr/>
        </p:nvSpPr>
        <p:spPr bwMode="auto">
          <a:xfrm>
            <a:off x="5197475" y="5254625"/>
            <a:ext cx="1320800" cy="247650"/>
          </a:xfrm>
          <a:prstGeom prst="flowChartMerge">
            <a:avLst/>
          </a:prstGeom>
          <a:solidFill>
            <a:srgbClr val="96969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52" name="AutoShape 72">
            <a:extLst>
              <a:ext uri="{FF2B5EF4-FFF2-40B4-BE49-F238E27FC236}">
                <a16:creationId xmlns:a16="http://schemas.microsoft.com/office/drawing/2014/main" id="{48CACA90-7617-804B-A114-7276FF8C7F00}"/>
              </a:ext>
            </a:extLst>
          </p:cNvPr>
          <p:cNvSpPr>
            <a:spLocks noChangeArrowheads="1"/>
          </p:cNvSpPr>
          <p:nvPr/>
        </p:nvSpPr>
        <p:spPr bwMode="auto">
          <a:xfrm rot="-5400000">
            <a:off x="7024688" y="2930525"/>
            <a:ext cx="1320800" cy="247650"/>
          </a:xfrm>
          <a:prstGeom prst="flowChartMerge">
            <a:avLst/>
          </a:prstGeom>
          <a:solidFill>
            <a:srgbClr val="96969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53" name="AutoShape 73">
            <a:extLst>
              <a:ext uri="{FF2B5EF4-FFF2-40B4-BE49-F238E27FC236}">
                <a16:creationId xmlns:a16="http://schemas.microsoft.com/office/drawing/2014/main" id="{87E25D82-9D47-1544-A1BA-22475017017A}"/>
              </a:ext>
            </a:extLst>
          </p:cNvPr>
          <p:cNvSpPr>
            <a:spLocks noChangeArrowheads="1"/>
          </p:cNvSpPr>
          <p:nvPr/>
        </p:nvSpPr>
        <p:spPr bwMode="auto">
          <a:xfrm>
            <a:off x="8128000" y="3598863"/>
            <a:ext cx="434975" cy="363537"/>
          </a:xfrm>
          <a:prstGeom prst="flowChartMerge">
            <a:avLst/>
          </a:prstGeom>
          <a:solidFill>
            <a:srgbClr val="96969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54" name="AutoShape 74">
            <a:extLst>
              <a:ext uri="{FF2B5EF4-FFF2-40B4-BE49-F238E27FC236}">
                <a16:creationId xmlns:a16="http://schemas.microsoft.com/office/drawing/2014/main" id="{92D92D24-371B-D942-8A72-F1BF9BF41F0F}"/>
              </a:ext>
            </a:extLst>
          </p:cNvPr>
          <p:cNvSpPr>
            <a:spLocks noChangeArrowheads="1"/>
          </p:cNvSpPr>
          <p:nvPr/>
        </p:nvSpPr>
        <p:spPr bwMode="auto">
          <a:xfrm rot="5400000">
            <a:off x="6020594" y="5738019"/>
            <a:ext cx="434975" cy="392113"/>
          </a:xfrm>
          <a:prstGeom prst="flowChartMerge">
            <a:avLst/>
          </a:prstGeom>
          <a:solidFill>
            <a:srgbClr val="96969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55" name="AutoShape 75">
            <a:extLst>
              <a:ext uri="{FF2B5EF4-FFF2-40B4-BE49-F238E27FC236}">
                <a16:creationId xmlns:a16="http://schemas.microsoft.com/office/drawing/2014/main" id="{0772DBC5-09F2-F541-81B0-22FAE774FCDE}"/>
              </a:ext>
            </a:extLst>
          </p:cNvPr>
          <p:cNvSpPr>
            <a:spLocks noChangeArrowheads="1"/>
          </p:cNvSpPr>
          <p:nvPr/>
        </p:nvSpPr>
        <p:spPr bwMode="auto">
          <a:xfrm rot="5400000">
            <a:off x="2506663" y="1993900"/>
            <a:ext cx="769938" cy="1893887"/>
          </a:xfrm>
          <a:prstGeom prst="flowChartMerge">
            <a:avLst/>
          </a:prstGeom>
          <a:solidFill>
            <a:schemeClr val="bg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en-US" dirty="0">
              <a:latin typeface="メイリオ" panose="020B0604030504040204" pitchFamily="50" charset="-128"/>
              <a:ea typeface="メイリオ" panose="020B0604030504040204" pitchFamily="50" charset="-128"/>
            </a:endParaRPr>
          </a:p>
        </p:txBody>
      </p:sp>
      <p:sp>
        <p:nvSpPr>
          <p:cNvPr id="17456" name="Rectangle 76">
            <a:extLst>
              <a:ext uri="{FF2B5EF4-FFF2-40B4-BE49-F238E27FC236}">
                <a16:creationId xmlns:a16="http://schemas.microsoft.com/office/drawing/2014/main" id="{03E8662F-4E21-594A-AD77-0F2ED3949388}"/>
              </a:ext>
            </a:extLst>
          </p:cNvPr>
          <p:cNvSpPr>
            <a:spLocks noChangeArrowheads="1"/>
          </p:cNvSpPr>
          <p:nvPr/>
        </p:nvSpPr>
        <p:spPr bwMode="auto">
          <a:xfrm>
            <a:off x="2633663" y="2736225"/>
            <a:ext cx="1262062" cy="463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buClr>
                <a:schemeClr val="accent2"/>
              </a:buClr>
              <a:buFont typeface="Wingdings" pitchFamily="2" charset="2"/>
              <a:buChar char="§"/>
              <a:tabLst>
                <a:tab pos="533400" algn="r"/>
                <a:tab pos="2700338" algn="ctr"/>
                <a:tab pos="5400675" algn="r"/>
              </a:tabLst>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50888" indent="-285750">
              <a:spcBef>
                <a:spcPct val="25000"/>
              </a:spcBef>
              <a:spcAft>
                <a:spcPct val="15000"/>
              </a:spcAft>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tabLst>
                <a:tab pos="533400" algn="r"/>
                <a:tab pos="2700338" algn="ctr"/>
                <a:tab pos="5400675" algn="r"/>
              </a:tabLst>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just">
              <a:buClrTx/>
              <a:buFontTx/>
              <a:buNone/>
            </a:pPr>
            <a:r>
              <a:rPr kumimoji="1" lang="ja-JP" altLang="en-US" sz="1200" dirty="0">
                <a:solidFill>
                  <a:srgbClr val="003399"/>
                </a:solidFill>
                <a:latin typeface="メイリオ" panose="020B0604030504040204" pitchFamily="50" charset="-128"/>
                <a:ea typeface="メイリオ" panose="020B0604030504040204" pitchFamily="50" charset="-128"/>
              </a:rPr>
              <a:t>月次報告書</a:t>
            </a:r>
          </a:p>
          <a:p>
            <a:pPr algn="just">
              <a:buClrTx/>
              <a:buFontTx/>
              <a:buNone/>
            </a:pPr>
            <a:r>
              <a:rPr kumimoji="1" lang="ja-JP" altLang="en-US" sz="1200" dirty="0">
                <a:solidFill>
                  <a:srgbClr val="003399"/>
                </a:solidFill>
                <a:latin typeface="メイリオ" panose="020B0604030504040204" pitchFamily="50" charset="-128"/>
                <a:ea typeface="メイリオ" panose="020B0604030504040204" pitchFamily="50" charset="-128"/>
              </a:rPr>
              <a:t>障害・技術情報</a:t>
            </a:r>
          </a:p>
        </p:txBody>
      </p:sp>
      <p:sp>
        <p:nvSpPr>
          <p:cNvPr id="424013" name="AutoShape 77">
            <a:extLst>
              <a:ext uri="{FF2B5EF4-FFF2-40B4-BE49-F238E27FC236}">
                <a16:creationId xmlns:a16="http://schemas.microsoft.com/office/drawing/2014/main" id="{F52D5AFE-8671-4140-8405-E5069BEA782C}"/>
              </a:ext>
            </a:extLst>
          </p:cNvPr>
          <p:cNvSpPr>
            <a:spLocks noChangeArrowheads="1"/>
          </p:cNvSpPr>
          <p:nvPr/>
        </p:nvSpPr>
        <p:spPr bwMode="auto">
          <a:xfrm rot="5400000">
            <a:off x="2080419" y="1669256"/>
            <a:ext cx="815975" cy="950913"/>
          </a:xfrm>
          <a:prstGeom prst="flowChartMerge">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1" hangingPunct="1">
              <a:spcBef>
                <a:spcPct val="35000"/>
              </a:spcBef>
              <a:spcAft>
                <a:spcPct val="15000"/>
              </a:spcAft>
              <a:buClr>
                <a:schemeClr val="accent2"/>
              </a:buClr>
              <a:buFont typeface="Wingdings" panose="05000000000000000000" pitchFamily="2" charset="2"/>
              <a:buNone/>
              <a:defRPr/>
            </a:pPr>
            <a:endParaRPr lang="ja-JP" altLang="en-US" dirty="0">
              <a:latin typeface="メイリオ" panose="020B0604030504040204" pitchFamily="50" charset="-128"/>
              <a:ea typeface="メイリオ" panose="020B0604030504040204" pitchFamily="50" charset="-128"/>
            </a:endParaRPr>
          </a:p>
        </p:txBody>
      </p:sp>
      <p:sp>
        <p:nvSpPr>
          <p:cNvPr id="424014" name="AutoShape 78">
            <a:extLst>
              <a:ext uri="{FF2B5EF4-FFF2-40B4-BE49-F238E27FC236}">
                <a16:creationId xmlns:a16="http://schemas.microsoft.com/office/drawing/2014/main" id="{0D9584BF-67FE-1B40-A60B-5879B464EFC3}"/>
              </a:ext>
            </a:extLst>
          </p:cNvPr>
          <p:cNvSpPr>
            <a:spLocks noChangeArrowheads="1"/>
          </p:cNvSpPr>
          <p:nvPr/>
        </p:nvSpPr>
        <p:spPr bwMode="auto">
          <a:xfrm rot="16200000">
            <a:off x="3021806" y="1662907"/>
            <a:ext cx="815975" cy="950912"/>
          </a:xfrm>
          <a:prstGeom prst="flowChartMerge">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1" hangingPunct="1">
              <a:spcBef>
                <a:spcPct val="35000"/>
              </a:spcBef>
              <a:spcAft>
                <a:spcPct val="15000"/>
              </a:spcAft>
              <a:buClr>
                <a:schemeClr val="accent2"/>
              </a:buClr>
              <a:buFont typeface="Wingdings" panose="05000000000000000000" pitchFamily="2" charset="2"/>
              <a:buNone/>
              <a:defRPr/>
            </a:pPr>
            <a:endParaRPr lang="ja-JP" altLang="en-US" dirty="0">
              <a:latin typeface="メイリオ" panose="020B0604030504040204" pitchFamily="50" charset="-128"/>
              <a:ea typeface="メイリオ" panose="020B0604030504040204" pitchFamily="50" charset="-128"/>
            </a:endParaRPr>
          </a:p>
        </p:txBody>
      </p:sp>
      <p:sp>
        <p:nvSpPr>
          <p:cNvPr id="17459" name="Text Box 79">
            <a:extLst>
              <a:ext uri="{FF2B5EF4-FFF2-40B4-BE49-F238E27FC236}">
                <a16:creationId xmlns:a16="http://schemas.microsoft.com/office/drawing/2014/main" id="{1567489B-7518-0042-955E-4F2CB82AABD9}"/>
              </a:ext>
            </a:extLst>
          </p:cNvPr>
          <p:cNvSpPr txBox="1">
            <a:spLocks noChangeArrowheads="1"/>
          </p:cNvSpPr>
          <p:nvPr/>
        </p:nvSpPr>
        <p:spPr bwMode="auto">
          <a:xfrm>
            <a:off x="2157413" y="1890713"/>
            <a:ext cx="1562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200" dirty="0">
                <a:solidFill>
                  <a:schemeClr val="bg1"/>
                </a:solidFill>
                <a:latin typeface="メイリオ" panose="020B0604030504040204" pitchFamily="50" charset="-128"/>
                <a:ea typeface="メイリオ" panose="020B0604030504040204" pitchFamily="50" charset="-128"/>
              </a:rPr>
              <a:t>一元窓口</a:t>
            </a:r>
          </a:p>
          <a:p>
            <a:pPr algn="ctr" eaLnBrk="1" hangingPunct="1">
              <a:buClrTx/>
              <a:buFontTx/>
              <a:buNone/>
            </a:pPr>
            <a:r>
              <a:rPr kumimoji="1" lang="en-US" altLang="ja-JP" sz="1200" dirty="0">
                <a:solidFill>
                  <a:schemeClr val="bg1"/>
                </a:solidFill>
                <a:latin typeface="メイリオ" panose="020B0604030504040204" pitchFamily="50" charset="-128"/>
                <a:ea typeface="メイリオ" panose="020B0604030504040204" pitchFamily="50" charset="-128"/>
              </a:rPr>
              <a:t>24</a:t>
            </a:r>
            <a:r>
              <a:rPr kumimoji="1" lang="ja-JP" altLang="en-US" sz="1200" dirty="0">
                <a:solidFill>
                  <a:schemeClr val="bg1"/>
                </a:solidFill>
                <a:latin typeface="メイリオ" panose="020B0604030504040204" pitchFamily="50" charset="-128"/>
                <a:ea typeface="メイリオ" panose="020B0604030504040204" pitchFamily="50" charset="-128"/>
              </a:rPr>
              <a:t>時間</a:t>
            </a:r>
            <a:r>
              <a:rPr kumimoji="1" lang="en-US" altLang="ja-JP" sz="1200" dirty="0">
                <a:solidFill>
                  <a:schemeClr val="bg1"/>
                </a:solidFill>
                <a:latin typeface="メイリオ" panose="020B0604030504040204" pitchFamily="50" charset="-128"/>
                <a:ea typeface="メイリオ" panose="020B0604030504040204" pitchFamily="50" charset="-128"/>
              </a:rPr>
              <a:t>365</a:t>
            </a:r>
            <a:r>
              <a:rPr kumimoji="1" lang="ja-JP" altLang="en-US" sz="1200" dirty="0">
                <a:solidFill>
                  <a:schemeClr val="bg1"/>
                </a:solidFill>
                <a:latin typeface="メイリオ" panose="020B0604030504040204" pitchFamily="50" charset="-128"/>
                <a:ea typeface="メイリオ" panose="020B0604030504040204" pitchFamily="50" charset="-128"/>
              </a:rPr>
              <a:t>日受付</a:t>
            </a:r>
          </a:p>
        </p:txBody>
      </p:sp>
      <p:sp>
        <p:nvSpPr>
          <p:cNvPr id="17460" name="AutoShape 80">
            <a:extLst>
              <a:ext uri="{FF2B5EF4-FFF2-40B4-BE49-F238E27FC236}">
                <a16:creationId xmlns:a16="http://schemas.microsoft.com/office/drawing/2014/main" id="{5FB3F321-CE93-B241-BFA5-7638048C69EB}"/>
              </a:ext>
            </a:extLst>
          </p:cNvPr>
          <p:cNvSpPr>
            <a:spLocks noChangeArrowheads="1"/>
          </p:cNvSpPr>
          <p:nvPr/>
        </p:nvSpPr>
        <p:spPr bwMode="auto">
          <a:xfrm rot="5400000">
            <a:off x="2216150" y="3284538"/>
            <a:ext cx="1379538" cy="1833562"/>
          </a:xfrm>
          <a:prstGeom prst="flowChartMerge">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spcBef>
                <a:spcPct val="35000"/>
              </a:spcBef>
              <a:spcAft>
                <a:spcPct val="15000"/>
              </a:spcAft>
              <a:buFont typeface="Wingdings" pitchFamily="2" charset="2"/>
              <a:buNone/>
            </a:pPr>
            <a:endParaRPr lang="ja-JP" altLang="ja-JP" dirty="0">
              <a:solidFill>
                <a:srgbClr val="3333FF"/>
              </a:solidFill>
              <a:latin typeface="メイリオ" panose="020B0604030504040204" pitchFamily="50" charset="-128"/>
              <a:ea typeface="メイリオ" panose="020B0604030504040204" pitchFamily="50" charset="-128"/>
            </a:endParaRPr>
          </a:p>
        </p:txBody>
      </p:sp>
      <p:sp>
        <p:nvSpPr>
          <p:cNvPr id="17461" name="Text Box 81">
            <a:extLst>
              <a:ext uri="{FF2B5EF4-FFF2-40B4-BE49-F238E27FC236}">
                <a16:creationId xmlns:a16="http://schemas.microsoft.com/office/drawing/2014/main" id="{335CB9E6-4B4D-E548-A2E9-C4176B7267D4}"/>
              </a:ext>
            </a:extLst>
          </p:cNvPr>
          <p:cNvSpPr txBox="1">
            <a:spLocks noChangeArrowheads="1"/>
          </p:cNvSpPr>
          <p:nvPr/>
        </p:nvSpPr>
        <p:spPr bwMode="auto">
          <a:xfrm>
            <a:off x="2474913" y="3965028"/>
            <a:ext cx="185102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eaLnBrk="1" hangingPunct="1">
              <a:buClrTx/>
              <a:buFontTx/>
              <a:buNone/>
            </a:pPr>
            <a:r>
              <a:rPr kumimoji="1" lang="ja-JP" altLang="en-US" sz="1200" dirty="0">
                <a:solidFill>
                  <a:srgbClr val="003399"/>
                </a:solidFill>
                <a:latin typeface="メイリオ" panose="020B0604030504040204" pitchFamily="50" charset="-128"/>
                <a:ea typeface="メイリオ" panose="020B0604030504040204" pitchFamily="50" charset="-128"/>
              </a:rPr>
              <a:t>＜オプション＞</a:t>
            </a:r>
          </a:p>
          <a:p>
            <a:pPr eaLnBrk="1" hangingPunct="1">
              <a:buClrTx/>
              <a:buFontTx/>
              <a:buNone/>
            </a:pPr>
            <a:r>
              <a:rPr kumimoji="1" lang="ja-JP" altLang="en-US" sz="1000" dirty="0">
                <a:solidFill>
                  <a:srgbClr val="003399"/>
                </a:solidFill>
                <a:latin typeface="メイリオ" panose="020B0604030504040204" pitchFamily="50" charset="-128"/>
                <a:ea typeface="メイリオ" panose="020B0604030504040204" pitchFamily="50" charset="-128"/>
              </a:rPr>
              <a:t>オンサイト・サポート</a:t>
            </a:r>
          </a:p>
        </p:txBody>
      </p:sp>
      <p:sp>
        <p:nvSpPr>
          <p:cNvPr id="17462" name="Rectangle 82">
            <a:extLst>
              <a:ext uri="{FF2B5EF4-FFF2-40B4-BE49-F238E27FC236}">
                <a16:creationId xmlns:a16="http://schemas.microsoft.com/office/drawing/2014/main" id="{E2E9CBC6-61F4-BB45-9D95-E5EFB9AAC4B8}"/>
              </a:ext>
            </a:extLst>
          </p:cNvPr>
          <p:cNvSpPr>
            <a:spLocks noChangeArrowheads="1"/>
          </p:cNvSpPr>
          <p:nvPr/>
        </p:nvSpPr>
        <p:spPr bwMode="auto">
          <a:xfrm>
            <a:off x="627063" y="3094038"/>
            <a:ext cx="946150" cy="261937"/>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技術相談</a:t>
            </a:r>
          </a:p>
        </p:txBody>
      </p:sp>
      <p:sp>
        <p:nvSpPr>
          <p:cNvPr id="17463" name="Rectangle 83">
            <a:extLst>
              <a:ext uri="{FF2B5EF4-FFF2-40B4-BE49-F238E27FC236}">
                <a16:creationId xmlns:a16="http://schemas.microsoft.com/office/drawing/2014/main" id="{FAB21098-75E6-BF4E-B9D1-C50B31A3AB03}"/>
              </a:ext>
            </a:extLst>
          </p:cNvPr>
          <p:cNvSpPr>
            <a:spLocks noChangeArrowheads="1"/>
          </p:cNvSpPr>
          <p:nvPr/>
        </p:nvSpPr>
        <p:spPr bwMode="auto">
          <a:xfrm>
            <a:off x="646113" y="4165600"/>
            <a:ext cx="946150" cy="261938"/>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障害判別</a:t>
            </a:r>
          </a:p>
        </p:txBody>
      </p:sp>
      <p:sp>
        <p:nvSpPr>
          <p:cNvPr id="17464" name="Rectangle 84">
            <a:extLst>
              <a:ext uri="{FF2B5EF4-FFF2-40B4-BE49-F238E27FC236}">
                <a16:creationId xmlns:a16="http://schemas.microsoft.com/office/drawing/2014/main" id="{8DD0806F-2F2F-874F-8717-09447F4F62F2}"/>
              </a:ext>
            </a:extLst>
          </p:cNvPr>
          <p:cNvSpPr>
            <a:spLocks noChangeArrowheads="1"/>
          </p:cNvSpPr>
          <p:nvPr/>
        </p:nvSpPr>
        <p:spPr bwMode="auto">
          <a:xfrm>
            <a:off x="650875" y="4498975"/>
            <a:ext cx="946150" cy="261938"/>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lgn="ctr" eaLnBrk="1" hangingPunct="1">
              <a:buClrTx/>
              <a:buFontTx/>
              <a:buNone/>
            </a:pPr>
            <a:r>
              <a:rPr kumimoji="1" lang="ja-JP" altLang="en-US" sz="1400" dirty="0">
                <a:latin typeface="メイリオ" panose="020B0604030504040204" pitchFamily="50" charset="-128"/>
                <a:ea typeface="メイリオ" panose="020B0604030504040204" pitchFamily="50" charset="-128"/>
              </a:rPr>
              <a:t>問題対応</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3">
            <a:extLst>
              <a:ext uri="{FF2B5EF4-FFF2-40B4-BE49-F238E27FC236}">
                <a16:creationId xmlns:a16="http://schemas.microsoft.com/office/drawing/2014/main" id="{E888F091-43CE-AA4A-BF5B-82A5DE7F7533}"/>
              </a:ext>
            </a:extLst>
          </p:cNvPr>
          <p:cNvSpPr>
            <a:spLocks noGrp="1"/>
          </p:cNvSpPr>
          <p:nvPr>
            <p:ph type="sldNum" sz="quarter" idx="10"/>
          </p:nvPr>
        </p:nvSpPr>
        <p:spPr>
          <a:noFill/>
        </p:spPr>
        <p:txBody>
          <a:bodyPr/>
          <a:lstStyle>
            <a:lvl1pPr>
              <a:buClr>
                <a:schemeClr val="accent2"/>
              </a:buClr>
              <a:buFont typeface="Wingdings" pitchFamily="2" charset="2"/>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5000"/>
              </a:spcBef>
              <a:spcAft>
                <a:spcPct val="1500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Clr>
                <a:schemeClr val="accent2"/>
              </a:buClr>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eaLnBrk="0" fontAlgn="base" hangingPunct="0">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buClrTx/>
              <a:buFontTx/>
              <a:buNone/>
            </a:pPr>
            <a:fld id="{518895D1-53E7-804A-B709-B311A79B2C16}" type="slidenum">
              <a:rPr lang="en-US" altLang="ja-JP" smtClean="0">
                <a:solidFill>
                  <a:schemeClr val="bg1"/>
                </a:solidFill>
                <a:latin typeface="メイリオ" panose="020B0604030504040204" pitchFamily="50" charset="-128"/>
                <a:ea typeface="メイリオ" panose="020B0604030504040204" pitchFamily="50" charset="-128"/>
              </a:rPr>
              <a:pPr>
                <a:buClrTx/>
                <a:buFontTx/>
                <a:buNone/>
              </a:pPr>
              <a:t>7</a:t>
            </a:fld>
            <a:endParaRPr lang="en-US" altLang="ja-JP" dirty="0">
              <a:solidFill>
                <a:schemeClr val="bg1"/>
              </a:solidFill>
              <a:latin typeface="メイリオ" panose="020B0604030504040204" pitchFamily="50" charset="-128"/>
              <a:ea typeface="メイリオ" panose="020B0604030504040204" pitchFamily="50" charset="-128"/>
            </a:endParaRPr>
          </a:p>
        </p:txBody>
      </p:sp>
      <p:cxnSp>
        <p:nvCxnSpPr>
          <p:cNvPr id="19458" name="AutoShape 12">
            <a:extLst>
              <a:ext uri="{FF2B5EF4-FFF2-40B4-BE49-F238E27FC236}">
                <a16:creationId xmlns:a16="http://schemas.microsoft.com/office/drawing/2014/main" id="{57D36A31-B48B-1E46-901C-AC58E38BD4A1}"/>
              </a:ext>
            </a:extLst>
          </p:cNvPr>
          <p:cNvCxnSpPr>
            <a:cxnSpLocks noChangeShapeType="1"/>
          </p:cNvCxnSpPr>
          <p:nvPr/>
        </p:nvCxnSpPr>
        <p:spPr bwMode="auto">
          <a:xfrm>
            <a:off x="395288" y="404813"/>
            <a:ext cx="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59" name="Rectangle 13">
            <a:extLst>
              <a:ext uri="{FF2B5EF4-FFF2-40B4-BE49-F238E27FC236}">
                <a16:creationId xmlns:a16="http://schemas.microsoft.com/office/drawing/2014/main" id="{5DAE855E-5AF8-2747-9EFA-7901590915BA}"/>
              </a:ext>
            </a:extLst>
          </p:cNvPr>
          <p:cNvSpPr>
            <a:spLocks noGrp="1" noChangeArrowheads="1"/>
          </p:cNvSpPr>
          <p:nvPr>
            <p:ph type="title"/>
          </p:nvPr>
        </p:nvSpPr>
        <p:spPr>
          <a:xfrm>
            <a:off x="142875" y="413088"/>
            <a:ext cx="8245475" cy="498475"/>
          </a:xfrm>
        </p:spPr>
        <p:txBody>
          <a:bodyPr/>
          <a:lstStyle/>
          <a:p>
            <a:pPr eaLnBrk="1" hangingPunct="1"/>
            <a:r>
              <a:rPr lang="ja-JP" altLang="en-US" sz="2400" b="1" dirty="0"/>
              <a:t>システム技術支援サービス　ご提供体制</a:t>
            </a:r>
          </a:p>
        </p:txBody>
      </p:sp>
      <p:grpSp>
        <p:nvGrpSpPr>
          <p:cNvPr id="19460" name="Group 124">
            <a:extLst>
              <a:ext uri="{FF2B5EF4-FFF2-40B4-BE49-F238E27FC236}">
                <a16:creationId xmlns:a16="http://schemas.microsoft.com/office/drawing/2014/main" id="{B629766B-48D0-7D48-B272-E6E7B61B808E}"/>
              </a:ext>
            </a:extLst>
          </p:cNvPr>
          <p:cNvGrpSpPr>
            <a:grpSpLocks/>
          </p:cNvGrpSpPr>
          <p:nvPr/>
        </p:nvGrpSpPr>
        <p:grpSpPr bwMode="auto">
          <a:xfrm>
            <a:off x="166687" y="844550"/>
            <a:ext cx="8488363" cy="5473700"/>
            <a:chOff x="700087" y="1003300"/>
            <a:chExt cx="8488363" cy="5473700"/>
          </a:xfrm>
        </p:grpSpPr>
        <p:sp>
          <p:nvSpPr>
            <p:cNvPr id="126" name="Rectangle 2">
              <a:extLst>
                <a:ext uri="{FF2B5EF4-FFF2-40B4-BE49-F238E27FC236}">
                  <a16:creationId xmlns:a16="http://schemas.microsoft.com/office/drawing/2014/main" id="{80557963-A812-E045-8BD6-B4B08E210D74}"/>
                </a:ext>
              </a:extLst>
            </p:cNvPr>
            <p:cNvSpPr>
              <a:spLocks noChangeArrowheads="1"/>
            </p:cNvSpPr>
            <p:nvPr/>
          </p:nvSpPr>
          <p:spPr bwMode="auto">
            <a:xfrm>
              <a:off x="746125" y="3865563"/>
              <a:ext cx="8372475" cy="409575"/>
            </a:xfrm>
            <a:prstGeom prst="rect">
              <a:avLst/>
            </a:prstGeom>
            <a:solidFill>
              <a:srgbClr val="FF99CC">
                <a:alpha val="20000"/>
              </a:srgbClr>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fontAlgn="auto" hangingPunct="1">
                <a:lnSpc>
                  <a:spcPct val="90000"/>
                </a:lnSpc>
                <a:spcBef>
                  <a:spcPts val="0"/>
                </a:spcBef>
                <a:spcAft>
                  <a:spcPts val="0"/>
                </a:spcAft>
                <a:buClr>
                  <a:srgbClr val="71BFA7"/>
                </a:buClr>
                <a:defRPr/>
              </a:pPr>
              <a:endParaRPr lang="ja-JP" altLang="en-US" sz="2400" b="0" kern="0" dirty="0">
                <a:solidFill>
                  <a:srgbClr val="000000"/>
                </a:solidFill>
                <a:latin typeface="メイリオ" panose="020B0604030504040204" pitchFamily="50" charset="-128"/>
                <a:ea typeface="メイリオ" panose="020B0604030504040204" pitchFamily="50" charset="-128"/>
              </a:endParaRPr>
            </a:p>
          </p:txBody>
        </p:sp>
        <p:sp>
          <p:nvSpPr>
            <p:cNvPr id="127" name="Rectangle 6">
              <a:extLst>
                <a:ext uri="{FF2B5EF4-FFF2-40B4-BE49-F238E27FC236}">
                  <a16:creationId xmlns:a16="http://schemas.microsoft.com/office/drawing/2014/main" id="{A9115DBE-FD6A-C64B-BE23-C46BCDE98596}"/>
                </a:ext>
              </a:extLst>
            </p:cNvPr>
            <p:cNvSpPr>
              <a:spLocks noChangeArrowheads="1"/>
            </p:cNvSpPr>
            <p:nvPr/>
          </p:nvSpPr>
          <p:spPr bwMode="auto">
            <a:xfrm>
              <a:off x="746125" y="1616075"/>
              <a:ext cx="8293100" cy="1903413"/>
            </a:xfrm>
            <a:prstGeom prst="rect">
              <a:avLst/>
            </a:prstGeom>
            <a:solidFill>
              <a:srgbClr val="7889FB">
                <a:alpha val="20000"/>
              </a:srgbClr>
            </a:solidFill>
            <a:ln>
              <a:noFill/>
            </a:ln>
            <a:effectLst/>
            <a:extLst>
              <a:ext uri="{91240B29-F687-4F45-9708-019B960494DF}">
                <a14:hiddenLine xmlns:a14="http://schemas.microsoft.com/office/drawing/2010/main" w="127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fontAlgn="auto" hangingPunct="1">
                <a:lnSpc>
                  <a:spcPct val="90000"/>
                </a:lnSpc>
                <a:spcBef>
                  <a:spcPts val="0"/>
                </a:spcBef>
                <a:spcAft>
                  <a:spcPts val="0"/>
                </a:spcAft>
                <a:buClr>
                  <a:srgbClr val="71BFA7"/>
                </a:buClr>
                <a:defRPr/>
              </a:pPr>
              <a:endParaRPr lang="ja-JP" altLang="en-US" sz="2400" b="0" kern="0" dirty="0">
                <a:solidFill>
                  <a:srgbClr val="000000"/>
                </a:solidFill>
                <a:latin typeface="メイリオ" panose="020B0604030504040204" pitchFamily="50" charset="-128"/>
                <a:ea typeface="メイリオ" panose="020B0604030504040204" pitchFamily="50" charset="-128"/>
              </a:endParaRPr>
            </a:p>
          </p:txBody>
        </p:sp>
        <p:sp>
          <p:nvSpPr>
            <p:cNvPr id="128" name="AutoShape 7">
              <a:extLst>
                <a:ext uri="{FF2B5EF4-FFF2-40B4-BE49-F238E27FC236}">
                  <a16:creationId xmlns:a16="http://schemas.microsoft.com/office/drawing/2014/main" id="{0018875A-ABF7-4A47-818E-C1F28C16AA27}"/>
                </a:ext>
              </a:extLst>
            </p:cNvPr>
            <p:cNvSpPr>
              <a:spLocks noChangeArrowheads="1"/>
            </p:cNvSpPr>
            <p:nvPr/>
          </p:nvSpPr>
          <p:spPr bwMode="auto">
            <a:xfrm flipV="1">
              <a:off x="736600" y="1003300"/>
              <a:ext cx="8380413" cy="355600"/>
            </a:xfrm>
            <a:prstGeom prst="roundRect">
              <a:avLst>
                <a:gd name="adj" fmla="val 10245"/>
              </a:avLst>
            </a:prstGeom>
            <a:solidFill>
              <a:srgbClr val="99CC00"/>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fontAlgn="auto" hangingPunct="1">
                <a:lnSpc>
                  <a:spcPct val="90000"/>
                </a:lnSpc>
                <a:spcBef>
                  <a:spcPts val="0"/>
                </a:spcBef>
                <a:spcAft>
                  <a:spcPts val="0"/>
                </a:spcAft>
                <a:buClr>
                  <a:srgbClr val="71BFA7"/>
                </a:buClr>
                <a:defRPr/>
              </a:pPr>
              <a:endParaRPr lang="ja-JP" altLang="en-US" sz="2400" b="0" kern="0" dirty="0">
                <a:solidFill>
                  <a:srgbClr val="000000"/>
                </a:solidFill>
                <a:latin typeface="メイリオ" panose="020B0604030504040204" pitchFamily="50" charset="-128"/>
                <a:ea typeface="メイリオ" panose="020B0604030504040204" pitchFamily="50" charset="-128"/>
              </a:endParaRPr>
            </a:p>
          </p:txBody>
        </p:sp>
        <p:sp>
          <p:nvSpPr>
            <p:cNvPr id="129" name="Rectangle 8">
              <a:extLst>
                <a:ext uri="{FF2B5EF4-FFF2-40B4-BE49-F238E27FC236}">
                  <a16:creationId xmlns:a16="http://schemas.microsoft.com/office/drawing/2014/main" id="{EE954245-0C69-4C4D-ACCF-0F4C0A572281}"/>
                </a:ext>
              </a:extLst>
            </p:cNvPr>
            <p:cNvSpPr>
              <a:spLocks noChangeArrowheads="1"/>
            </p:cNvSpPr>
            <p:nvPr/>
          </p:nvSpPr>
          <p:spPr bwMode="auto">
            <a:xfrm>
              <a:off x="3314700" y="1068388"/>
              <a:ext cx="3233738" cy="233362"/>
            </a:xfrm>
            <a:prstGeom prst="rect">
              <a:avLst/>
            </a:prstGeom>
            <a:noFill/>
            <a:ln>
              <a:noFill/>
            </a:ln>
            <a:effectLst/>
            <a:extLst>
              <a:ext uri="{909E8E84-426E-40DD-AFC4-6F175D3DCCD1}">
                <a14:hiddenFill xmlns:a14="http://schemas.microsoft.com/office/drawing/2010/main">
                  <a:solidFill>
                    <a:srgbClr val="7889FB"/>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44500" eaLnBrk="0" hangingPunct="0">
                <a:spcBef>
                  <a:spcPct val="55000"/>
                </a:spcBef>
                <a:buClr>
                  <a:schemeClr val="tx1"/>
                </a:buClr>
                <a:buFont typeface="Wingdings" panose="05000000000000000000" pitchFamily="2" charset="2"/>
                <a:buChar char="n"/>
                <a:defRPr kumimoji="1" sz="1600">
                  <a:solidFill>
                    <a:schemeClr val="tx1"/>
                  </a:solidFill>
                  <a:latin typeface="HGP創英角ｺﾞｼｯｸUB" pitchFamily="50" charset="-128"/>
                  <a:ea typeface="ＭＳ Ｐゴシック" panose="020B0600070205080204" pitchFamily="50" charset="-128"/>
                  <a:cs typeface="Arial" panose="020B0604020202020204" pitchFamily="34" charset="0"/>
                </a:defRPr>
              </a:lvl1pPr>
              <a:lvl2pPr marL="114300" indent="342900" defTabSz="444500" eaLnBrk="0" hangingPunct="0">
                <a:spcBef>
                  <a:spcPct val="40000"/>
                </a:spcBef>
                <a:buClr>
                  <a:schemeClr val="tx1"/>
                </a:buClr>
                <a:buFont typeface="Arial" panose="020B0604020202020204" pitchFamily="34" charset="0"/>
                <a:buChar char="–"/>
                <a:defRPr kumimoji="1" sz="1600">
                  <a:solidFill>
                    <a:schemeClr val="tx1"/>
                  </a:solidFill>
                  <a:latin typeface="HGP創英角ｺﾞｼｯｸUB" pitchFamily="50" charset="-128"/>
                  <a:ea typeface="ＭＳ Ｐゴシック" panose="020B0600070205080204" pitchFamily="50" charset="-128"/>
                  <a:cs typeface="Arial" panose="020B0604020202020204" pitchFamily="34" charset="0"/>
                </a:defRPr>
              </a:lvl2pPr>
              <a:lvl3pPr marL="571500" indent="342900" defTabSz="444500" eaLnBrk="0" hangingPunct="0">
                <a:spcBef>
                  <a:spcPct val="20000"/>
                </a:spcBef>
                <a:buClr>
                  <a:schemeClr val="tx1"/>
                </a:buClr>
                <a:buChar char="•"/>
                <a:defRPr kumimoji="1" sz="1600">
                  <a:solidFill>
                    <a:schemeClr val="tx1"/>
                  </a:solidFill>
                  <a:latin typeface="HGP創英角ｺﾞｼｯｸUB" pitchFamily="50" charset="-128"/>
                  <a:ea typeface="ＭＳ Ｐゴシック" panose="020B0600070205080204" pitchFamily="50" charset="-128"/>
                  <a:cs typeface="Arial" panose="020B0604020202020204" pitchFamily="34" charset="0"/>
                </a:defRPr>
              </a:lvl3pPr>
              <a:lvl4pPr marL="1028700" indent="342900" defTabSz="444500" eaLnBrk="0" hangingPunct="0">
                <a:spcBef>
                  <a:spcPct val="20000"/>
                </a:spcBef>
                <a:buClr>
                  <a:schemeClr val="bg1"/>
                </a:buCl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defTabSz="444500" eaLnBrk="0" hangingPunct="0">
                <a:spcBef>
                  <a:spcPct val="20000"/>
                </a:spcBef>
                <a:buClr>
                  <a:schemeClr val="bg1"/>
                </a:buClr>
                <a:buChar cha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defTabSz="444500" eaLnBrk="0" fontAlgn="base" hangingPunct="0">
                <a:spcBef>
                  <a:spcPct val="20000"/>
                </a:spcBef>
                <a:spcAft>
                  <a:spcPct val="0"/>
                </a:spcAft>
                <a:buClr>
                  <a:schemeClr val="bg1"/>
                </a:buClr>
                <a:buChar cha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defTabSz="444500" eaLnBrk="0" fontAlgn="base" hangingPunct="0">
                <a:spcBef>
                  <a:spcPct val="20000"/>
                </a:spcBef>
                <a:spcAft>
                  <a:spcPct val="0"/>
                </a:spcAft>
                <a:buClr>
                  <a:schemeClr val="bg1"/>
                </a:buClr>
                <a:buChar cha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defTabSz="444500" eaLnBrk="0" fontAlgn="base" hangingPunct="0">
                <a:spcBef>
                  <a:spcPct val="20000"/>
                </a:spcBef>
                <a:spcAft>
                  <a:spcPct val="0"/>
                </a:spcAft>
                <a:buClr>
                  <a:schemeClr val="bg1"/>
                </a:buClr>
                <a:buChar cha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defTabSz="444500" eaLnBrk="0" fontAlgn="base" hangingPunct="0">
                <a:spcBef>
                  <a:spcPct val="20000"/>
                </a:spcBef>
                <a:spcAft>
                  <a:spcPct val="0"/>
                </a:spcAft>
                <a:buClr>
                  <a:schemeClr val="bg1"/>
                </a:buClr>
                <a:buChar char="»"/>
                <a:defRPr kumimoji="1" sz="1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9pPr>
            </a:lstStyle>
            <a:p>
              <a:pPr algn="ctr" fontAlgn="auto">
                <a:buClr>
                  <a:srgbClr val="A2A2A2"/>
                </a:buClr>
                <a:buSzPct val="90000"/>
                <a:buFont typeface="Monotype Sorts" pitchFamily="2" charset="2"/>
                <a:buNone/>
                <a:defRPr/>
              </a:pPr>
              <a:r>
                <a:rPr lang="ja-JP" altLang="en-US" kern="0" dirty="0">
                  <a:solidFill>
                    <a:srgbClr val="FFFFFF"/>
                  </a:solidFill>
                  <a:latin typeface="メイリオ" panose="020B0604030504040204" pitchFamily="50" charset="-128"/>
                  <a:ea typeface="メイリオ" panose="020B0604030504040204" pitchFamily="50" charset="-128"/>
                </a:rPr>
                <a:t>お客様 </a:t>
              </a:r>
              <a:r>
                <a:rPr lang="ja-JP" altLang="en-US" sz="1400" kern="0" dirty="0">
                  <a:solidFill>
                    <a:srgbClr val="FFFFFF"/>
                  </a:solidFill>
                  <a:latin typeface="メイリオ" panose="020B0604030504040204" pitchFamily="50" charset="-128"/>
                  <a:ea typeface="メイリオ" panose="020B0604030504040204" pitchFamily="50" charset="-128"/>
                </a:rPr>
                <a:t>（システム・運用担当者様</a:t>
              </a:r>
              <a:r>
                <a:rPr lang="en-US" altLang="ja-JP" kern="0" dirty="0">
                  <a:solidFill>
                    <a:srgbClr val="FFFFFF"/>
                  </a:solidFill>
                  <a:latin typeface="メイリオ" panose="020B0604030504040204" pitchFamily="50" charset="-128"/>
                  <a:ea typeface="メイリオ" panose="020B0604030504040204" pitchFamily="50" charset="-128"/>
                </a:rPr>
                <a:t>)</a:t>
              </a:r>
              <a:r>
                <a:rPr lang="ja-JP" altLang="en-US" b="0" kern="0" dirty="0">
                  <a:solidFill>
                    <a:srgbClr val="FFFFFF"/>
                  </a:solidFill>
                  <a:latin typeface="メイリオ" panose="020B0604030504040204" pitchFamily="50" charset="-128"/>
                  <a:ea typeface="メイリオ" panose="020B0604030504040204" pitchFamily="50" charset="-128"/>
                </a:rPr>
                <a:t>　</a:t>
              </a:r>
            </a:p>
          </p:txBody>
        </p:sp>
        <p:sp>
          <p:nvSpPr>
            <p:cNvPr id="130" name="AutoShape 9">
              <a:extLst>
                <a:ext uri="{FF2B5EF4-FFF2-40B4-BE49-F238E27FC236}">
                  <a16:creationId xmlns:a16="http://schemas.microsoft.com/office/drawing/2014/main" id="{52617CDE-8D3F-F740-B48E-F97C0C2014F6}"/>
                </a:ext>
              </a:extLst>
            </p:cNvPr>
            <p:cNvSpPr>
              <a:spLocks noChangeArrowheads="1"/>
            </p:cNvSpPr>
            <p:nvPr/>
          </p:nvSpPr>
          <p:spPr bwMode="auto">
            <a:xfrm flipV="1">
              <a:off x="876300" y="5378450"/>
              <a:ext cx="1636713" cy="682625"/>
            </a:xfrm>
            <a:prstGeom prst="roundRect">
              <a:avLst>
                <a:gd name="adj" fmla="val 10273"/>
              </a:avLst>
            </a:prstGeom>
            <a:solidFill>
              <a:srgbClr val="FFCC00"/>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p>
              <a:pPr algn="ctr" eaLnBrk="1" fontAlgn="auto" hangingPunct="1">
                <a:spcBef>
                  <a:spcPct val="50000"/>
                </a:spcBef>
                <a:buClr>
                  <a:srgbClr val="71BFA7"/>
                </a:buClr>
                <a:defRPr/>
              </a:pPr>
              <a:r>
                <a:rPr lang="en-US" altLang="ja-JP" sz="1200" kern="0" dirty="0">
                  <a:solidFill>
                    <a:srgbClr val="FFFFFF"/>
                  </a:solidFill>
                  <a:latin typeface="メイリオ" panose="020B0604030504040204" pitchFamily="50" charset="-128"/>
                  <a:ea typeface="メイリオ" panose="020B0604030504040204" pitchFamily="50" charset="-128"/>
                </a:rPr>
                <a:t>SE</a:t>
              </a:r>
              <a:r>
                <a:rPr lang="ja-JP" altLang="en-US" sz="1200" kern="0" dirty="0">
                  <a:solidFill>
                    <a:srgbClr val="FFFFFF"/>
                  </a:solidFill>
                  <a:latin typeface="メイリオ" panose="020B0604030504040204" pitchFamily="50" charset="-128"/>
                  <a:ea typeface="メイリオ" panose="020B0604030504040204" pitchFamily="50" charset="-128"/>
                </a:rPr>
                <a:t>サポート</a:t>
              </a:r>
              <a:br>
                <a:rPr lang="en-US" altLang="ja-JP" sz="1200" b="0" kern="0" dirty="0">
                  <a:solidFill>
                    <a:srgbClr val="FFFFFF"/>
                  </a:solidFill>
                  <a:latin typeface="メイリオ" panose="020B0604030504040204" pitchFamily="50" charset="-128"/>
                  <a:ea typeface="メイリオ" panose="020B0604030504040204" pitchFamily="50" charset="-128"/>
                </a:rPr>
              </a:br>
              <a:r>
                <a:rPr lang="ja-JP" altLang="en-US" sz="1200" b="0" kern="0" dirty="0">
                  <a:solidFill>
                    <a:srgbClr val="000000"/>
                  </a:solidFill>
                  <a:latin typeface="メイリオ" panose="020B0604030504040204" pitchFamily="50" charset="-128"/>
                  <a:ea typeface="メイリオ" panose="020B0604030504040204" pitchFamily="50" charset="-128"/>
                </a:rPr>
                <a:t>（別途ご提案）</a:t>
              </a:r>
            </a:p>
          </p:txBody>
        </p:sp>
        <p:sp>
          <p:nvSpPr>
            <p:cNvPr id="131" name="AutoShape 10">
              <a:extLst>
                <a:ext uri="{FF2B5EF4-FFF2-40B4-BE49-F238E27FC236}">
                  <a16:creationId xmlns:a16="http://schemas.microsoft.com/office/drawing/2014/main" id="{1733786D-C3B4-654C-B928-0FD4A1F1C967}"/>
                </a:ext>
              </a:extLst>
            </p:cNvPr>
            <p:cNvSpPr>
              <a:spLocks noChangeArrowheads="1"/>
            </p:cNvSpPr>
            <p:nvPr/>
          </p:nvSpPr>
          <p:spPr bwMode="auto">
            <a:xfrm flipV="1">
              <a:off x="2397919" y="1795436"/>
              <a:ext cx="5030787" cy="1711325"/>
            </a:xfrm>
            <a:prstGeom prst="roundRect">
              <a:avLst>
                <a:gd name="adj" fmla="val 9356"/>
              </a:avLst>
            </a:prstGeom>
            <a:gradFill rotWithShape="1">
              <a:gsLst>
                <a:gs pos="0">
                  <a:srgbClr val="7889FB"/>
                </a:gs>
                <a:gs pos="100000">
                  <a:srgbClr val="333399"/>
                </a:gs>
              </a:gsLst>
              <a:path path="shape">
                <a:fillToRect l="50000" t="50000" r="50000" b="50000"/>
              </a:path>
            </a:gra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1"/>
            <a:lstStyle/>
            <a:p>
              <a:pPr eaLnBrk="1" fontAlgn="auto" hangingPunct="1">
                <a:spcBef>
                  <a:spcPct val="50000"/>
                </a:spcBef>
                <a:buClr>
                  <a:srgbClr val="71BFA7"/>
                </a:buClr>
                <a:defRPr/>
              </a:pPr>
              <a:r>
                <a:rPr kumimoji="1" lang="ja-JP" altLang="en-US" sz="1200" b="0" kern="0" dirty="0">
                  <a:solidFill>
                    <a:srgbClr val="000000"/>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　　　　</a:t>
              </a:r>
              <a:r>
                <a:rPr kumimoji="1" lang="ja-JP" altLang="en-US" sz="1200" kern="0" dirty="0">
                  <a:solidFill>
                    <a:srgbClr val="FFFFFF"/>
                  </a:solidFill>
                  <a:latin typeface="メイリオ" panose="020B0604030504040204" pitchFamily="50" charset="-128"/>
                  <a:ea typeface="メイリオ" panose="020B0604030504040204" pitchFamily="50" charset="-128"/>
                </a:rPr>
                <a:t>システム技術支援サービス センター</a:t>
              </a:r>
              <a:r>
                <a:rPr kumimoji="1" lang="ja-JP" altLang="en-US" sz="1200" b="0" kern="0" dirty="0">
                  <a:solidFill>
                    <a:srgbClr val="FFFFFF"/>
                  </a:solidFill>
                  <a:latin typeface="メイリオ" panose="020B0604030504040204" pitchFamily="50" charset="-128"/>
                  <a:ea typeface="メイリオ" panose="020B0604030504040204" pitchFamily="50" charset="-128"/>
                </a:rPr>
                <a:t>　　　　　　</a:t>
              </a:r>
            </a:p>
            <a:p>
              <a:pPr eaLnBrk="1" fontAlgn="auto" hangingPunct="1">
                <a:spcBef>
                  <a:spcPct val="50000"/>
                </a:spcBef>
                <a:buClr>
                  <a:srgbClr val="808080"/>
                </a:buClr>
                <a:buFont typeface="Wingdings" panose="05000000000000000000" pitchFamily="2" charset="2"/>
                <a:buChar char="l"/>
                <a:defRPr/>
              </a:pPr>
              <a:r>
                <a:rPr kumimoji="1" lang="en-US" altLang="ja-JP" sz="1200" b="0" kern="0" dirty="0">
                  <a:solidFill>
                    <a:srgbClr val="FFFFFF"/>
                  </a:solidFill>
                  <a:latin typeface="メイリオ" panose="020B0604030504040204" pitchFamily="50" charset="-128"/>
                  <a:ea typeface="メイリオ" panose="020B0604030504040204" pitchFamily="50" charset="-128"/>
                </a:rPr>
                <a:t>24</a:t>
              </a:r>
              <a:r>
                <a:rPr kumimoji="1" lang="ja-JP" altLang="en-US" sz="1200" b="0" kern="0" dirty="0">
                  <a:solidFill>
                    <a:srgbClr val="FFFFFF"/>
                  </a:solidFill>
                  <a:latin typeface="メイリオ" panose="020B0604030504040204" pitchFamily="50" charset="-128"/>
                  <a:ea typeface="メイリオ" panose="020B0604030504040204" pitchFamily="50" charset="-128"/>
                </a:rPr>
                <a:t>時間</a:t>
              </a:r>
              <a:r>
                <a:rPr kumimoji="1" lang="en-US" altLang="ja-JP" sz="1200" b="0" kern="0" dirty="0">
                  <a:solidFill>
                    <a:srgbClr val="FFFFFF"/>
                  </a:solidFill>
                  <a:latin typeface="メイリオ" panose="020B0604030504040204" pitchFamily="50" charset="-128"/>
                  <a:ea typeface="メイリオ" panose="020B0604030504040204" pitchFamily="50" charset="-128"/>
                </a:rPr>
                <a:t>365</a:t>
              </a:r>
              <a:r>
                <a:rPr kumimoji="1" lang="ja-JP" altLang="en-US" sz="1200" b="0" kern="0" dirty="0">
                  <a:solidFill>
                    <a:srgbClr val="FFFFFF"/>
                  </a:solidFill>
                  <a:latin typeface="メイリオ" panose="020B0604030504040204" pitchFamily="50" charset="-128"/>
                  <a:ea typeface="メイリオ" panose="020B0604030504040204" pitchFamily="50" charset="-128"/>
                </a:rPr>
                <a:t>日窓口</a:t>
              </a:r>
            </a:p>
            <a:p>
              <a:pPr eaLnBrk="1" fontAlgn="auto" hangingPunct="1">
                <a:spcBef>
                  <a:spcPct val="50000"/>
                </a:spcBef>
                <a:buClr>
                  <a:srgbClr val="808080"/>
                </a:buClr>
                <a:buFont typeface="Wingdings" panose="05000000000000000000" pitchFamily="2" charset="2"/>
                <a:buChar char="l"/>
                <a:defRPr/>
              </a:pPr>
              <a:r>
                <a:rPr kumimoji="1" lang="ja-JP" altLang="en-US" sz="1200" b="0" kern="0" dirty="0">
                  <a:solidFill>
                    <a:srgbClr val="FFFFFF"/>
                  </a:solidFill>
                  <a:latin typeface="メイリオ" panose="020B0604030504040204" pitchFamily="50" charset="-128"/>
                  <a:ea typeface="メイリオ" panose="020B0604030504040204" pitchFamily="50" charset="-128"/>
                </a:rPr>
                <a:t>お客様担当　</a:t>
              </a:r>
            </a:p>
            <a:p>
              <a:pPr eaLnBrk="1" fontAlgn="auto" hangingPunct="1">
                <a:spcBef>
                  <a:spcPct val="50000"/>
                </a:spcBef>
                <a:buClr>
                  <a:srgbClr val="808080"/>
                </a:buClr>
                <a:buFont typeface="Wingdings" panose="05000000000000000000" pitchFamily="2" charset="2"/>
                <a:buChar char="l"/>
                <a:defRPr/>
              </a:pPr>
              <a:r>
                <a:rPr kumimoji="1" lang="ja-JP" altLang="en-US" sz="1200" b="0" kern="0" dirty="0">
                  <a:solidFill>
                    <a:srgbClr val="FFFFFF"/>
                  </a:solidFill>
                  <a:latin typeface="メイリオ" panose="020B0604030504040204" pitchFamily="50" charset="-128"/>
                  <a:ea typeface="メイリオ" panose="020B0604030504040204" pitchFamily="50" charset="-128"/>
                </a:rPr>
                <a:t>問題対応・問題判別・復旧支援・</a:t>
              </a:r>
              <a:r>
                <a:rPr kumimoji="1" lang="en-US" altLang="ja-JP" sz="1200" b="0" kern="0" dirty="0">
                  <a:solidFill>
                    <a:srgbClr val="FFFFFF"/>
                  </a:solidFill>
                  <a:latin typeface="メイリオ" panose="020B0604030504040204" pitchFamily="50" charset="-128"/>
                  <a:ea typeface="メイリオ" panose="020B0604030504040204" pitchFamily="50" charset="-128"/>
                </a:rPr>
                <a:t>IT</a:t>
              </a:r>
              <a:r>
                <a:rPr kumimoji="1" lang="ja-JP" altLang="en-US" sz="1200" b="0" kern="0" dirty="0">
                  <a:solidFill>
                    <a:srgbClr val="FFFFFF"/>
                  </a:solidFill>
                  <a:latin typeface="メイリオ" panose="020B0604030504040204" pitchFamily="50" charset="-128"/>
                  <a:ea typeface="メイリオ" panose="020B0604030504040204" pitchFamily="50" charset="-128"/>
                </a:rPr>
                <a:t>活用技術相談</a:t>
              </a:r>
            </a:p>
            <a:p>
              <a:pPr eaLnBrk="1" fontAlgn="auto" hangingPunct="1">
                <a:spcBef>
                  <a:spcPct val="50000"/>
                </a:spcBef>
                <a:buClr>
                  <a:srgbClr val="808080"/>
                </a:buClr>
                <a:buFont typeface="Wingdings" panose="05000000000000000000" pitchFamily="2" charset="2"/>
                <a:buChar char="l"/>
                <a:defRPr/>
              </a:pPr>
              <a:r>
                <a:rPr kumimoji="1" lang="ja-JP" altLang="en-US" sz="1200" b="0" kern="0" dirty="0">
                  <a:solidFill>
                    <a:srgbClr val="FFFFFF"/>
                  </a:solidFill>
                  <a:latin typeface="メイリオ" panose="020B0604030504040204" pitchFamily="50" charset="-128"/>
                  <a:ea typeface="メイリオ" panose="020B0604030504040204" pitchFamily="50" charset="-128"/>
                </a:rPr>
                <a:t>お客様システム情報の把握</a:t>
              </a:r>
              <a:r>
                <a:rPr kumimoji="1" lang="en-US" altLang="ja-JP" sz="1200" b="0" kern="0" dirty="0">
                  <a:solidFill>
                    <a:srgbClr val="FFFFFF"/>
                  </a:solidFill>
                  <a:latin typeface="メイリオ" panose="020B0604030504040204" pitchFamily="50" charset="-128"/>
                  <a:ea typeface="メイリオ" panose="020B0604030504040204" pitchFamily="50" charset="-128"/>
                </a:rPr>
                <a:t>･</a:t>
              </a:r>
              <a:r>
                <a:rPr kumimoji="1" lang="ja-JP" altLang="en-US" sz="1200" b="0" kern="0" dirty="0">
                  <a:solidFill>
                    <a:srgbClr val="FFFFFF"/>
                  </a:solidFill>
                  <a:latin typeface="メイリオ" panose="020B0604030504040204" pitchFamily="50" charset="-128"/>
                  <a:ea typeface="メイリオ" panose="020B0604030504040204" pitchFamily="50" charset="-128"/>
                </a:rPr>
                <a:t>問題進捗管理</a:t>
              </a:r>
              <a:endParaRPr lang="ja-JP" altLang="en-US" sz="1200" b="0" kern="0" dirty="0">
                <a:solidFill>
                  <a:srgbClr val="FFFFFF"/>
                </a:solidFill>
                <a:latin typeface="メイリオ" panose="020B0604030504040204" pitchFamily="50" charset="-128"/>
                <a:ea typeface="メイリオ" panose="020B0604030504040204" pitchFamily="50" charset="-128"/>
              </a:endParaRPr>
            </a:p>
          </p:txBody>
        </p:sp>
        <p:sp>
          <p:nvSpPr>
            <p:cNvPr id="132" name="AutoShape 11">
              <a:extLst>
                <a:ext uri="{FF2B5EF4-FFF2-40B4-BE49-F238E27FC236}">
                  <a16:creationId xmlns:a16="http://schemas.microsoft.com/office/drawing/2014/main" id="{41BF658F-F8F6-594A-A3C1-3310EF9DC3BC}"/>
                </a:ext>
              </a:extLst>
            </p:cNvPr>
            <p:cNvSpPr>
              <a:spLocks noChangeArrowheads="1"/>
            </p:cNvSpPr>
            <p:nvPr/>
          </p:nvSpPr>
          <p:spPr bwMode="auto">
            <a:xfrm>
              <a:off x="5256213" y="3683000"/>
              <a:ext cx="1379537" cy="814388"/>
            </a:xfrm>
            <a:prstGeom prst="flowChartMerge">
              <a:avLst/>
            </a:prstGeom>
            <a:solidFill>
              <a:srgbClr val="CCCC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fontAlgn="auto" hangingPunct="1">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33" name="AutoShape 12">
              <a:extLst>
                <a:ext uri="{FF2B5EF4-FFF2-40B4-BE49-F238E27FC236}">
                  <a16:creationId xmlns:a16="http://schemas.microsoft.com/office/drawing/2014/main" id="{02ECEB6D-6C69-794F-A3AF-C091ADC138E8}"/>
                </a:ext>
              </a:extLst>
            </p:cNvPr>
            <p:cNvSpPr>
              <a:spLocks noChangeArrowheads="1"/>
            </p:cNvSpPr>
            <p:nvPr/>
          </p:nvSpPr>
          <p:spPr bwMode="auto">
            <a:xfrm flipV="1">
              <a:off x="5045075" y="4614863"/>
              <a:ext cx="1803400" cy="1446212"/>
            </a:xfrm>
            <a:prstGeom prst="roundRect">
              <a:avLst>
                <a:gd name="adj" fmla="val 10273"/>
              </a:avLst>
            </a:prstGeom>
            <a:gradFill rotWithShape="1">
              <a:gsLst>
                <a:gs pos="0">
                  <a:srgbClr val="7889FB"/>
                </a:gs>
                <a:gs pos="100000">
                  <a:srgbClr val="7889FB"/>
                </a:gs>
              </a:gsLst>
              <a:path path="shape">
                <a:fillToRect l="50000" t="50000" r="50000" b="50000"/>
              </a:path>
            </a:gra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1"/>
            <a:lstStyle/>
            <a:p>
              <a:pPr eaLnBrk="1" fontAlgn="auto" hangingPunct="1">
                <a:spcBef>
                  <a:spcPct val="50000"/>
                </a:spcBef>
                <a:buClr>
                  <a:srgbClr val="71BFA7"/>
                </a:buClr>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 </a:t>
              </a:r>
              <a:r>
                <a:rPr kumimoji="1" lang="en-US" altLang="ja-JP" sz="1100" kern="0" dirty="0">
                  <a:solidFill>
                    <a:srgbClr val="FFFFFF"/>
                  </a:solidFill>
                  <a:latin typeface="メイリオ" panose="020B0604030504040204" pitchFamily="50" charset="-128"/>
                  <a:ea typeface="メイリオ" panose="020B0604030504040204" pitchFamily="50" charset="-128"/>
                </a:rPr>
                <a:t>IBM SW</a:t>
              </a:r>
              <a:r>
                <a:rPr kumimoji="1" lang="ja-JP" altLang="en-US" sz="1100" kern="0" dirty="0">
                  <a:solidFill>
                    <a:srgbClr val="FFFFFF"/>
                  </a:solidFill>
                  <a:latin typeface="メイリオ" panose="020B0604030504040204" pitchFamily="50" charset="-128"/>
                  <a:ea typeface="メイリオ" panose="020B0604030504040204" pitchFamily="50" charset="-128"/>
                </a:rPr>
                <a:t>保守サポート</a:t>
              </a:r>
            </a:p>
            <a:p>
              <a:pPr eaLnBrk="1" fontAlgn="auto" hangingPunct="1">
                <a:lnSpc>
                  <a:spcPct val="70000"/>
                </a:lnSpc>
                <a:spcBef>
                  <a:spcPct val="50000"/>
                </a:spcBef>
                <a:buClr>
                  <a:srgbClr val="808080"/>
                </a:buClr>
                <a:buFont typeface="Wingdings" panose="05000000000000000000" pitchFamily="2" charset="2"/>
                <a:buChar char="l"/>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SWMA/PA</a:t>
              </a:r>
              <a:r>
                <a:rPr kumimoji="1" lang="ja-JP" altLang="en-US" sz="1100" b="0" kern="0" dirty="0">
                  <a:solidFill>
                    <a:srgbClr val="FFFFFF"/>
                  </a:solidFill>
                  <a:latin typeface="メイリオ" panose="020B0604030504040204" pitchFamily="50" charset="-128"/>
                  <a:ea typeface="メイリオ" panose="020B0604030504040204" pitchFamily="50" charset="-128"/>
                </a:rPr>
                <a:t>製品</a:t>
              </a:r>
            </a:p>
            <a:p>
              <a:pPr eaLnBrk="1" fontAlgn="auto" hangingPunct="1">
                <a:lnSpc>
                  <a:spcPct val="70000"/>
                </a:lnSpc>
                <a:spcBef>
                  <a:spcPct val="50000"/>
                </a:spcBef>
                <a:buClr>
                  <a:srgbClr val="808080"/>
                </a:buClr>
                <a:buFont typeface="Wingdings" panose="05000000000000000000" pitchFamily="2" charset="2"/>
                <a:buChar char="l"/>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SW</a:t>
              </a:r>
              <a:r>
                <a:rPr kumimoji="1" lang="ja-JP" altLang="en-US" sz="1100" b="0" kern="0" dirty="0">
                  <a:solidFill>
                    <a:srgbClr val="FFFFFF"/>
                  </a:solidFill>
                  <a:latin typeface="メイリオ" panose="020B0604030504040204" pitchFamily="50" charset="-128"/>
                  <a:ea typeface="メイリオ" panose="020B0604030504040204" pitchFamily="50" charset="-128"/>
                </a:rPr>
                <a:t>保守サービス</a:t>
              </a:r>
            </a:p>
            <a:p>
              <a:pPr eaLnBrk="1" fontAlgn="auto" hangingPunct="1">
                <a:lnSpc>
                  <a:spcPct val="70000"/>
                </a:lnSpc>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問題判別支援</a:t>
              </a:r>
            </a:p>
            <a:p>
              <a:pPr eaLnBrk="1" fontAlgn="auto" hangingPunct="1">
                <a:lnSpc>
                  <a:spcPct val="70000"/>
                </a:lnSpc>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問題限定支援</a:t>
              </a:r>
            </a:p>
            <a:p>
              <a:pPr eaLnBrk="1" fontAlgn="auto" hangingPunct="1">
                <a:lnSpc>
                  <a:spcPct val="70000"/>
                </a:lnSpc>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修正策作成</a:t>
              </a:r>
              <a:endParaRPr lang="ja-JP" altLang="en-US" sz="1100" b="0" kern="0" dirty="0">
                <a:solidFill>
                  <a:srgbClr val="FFFFFF"/>
                </a:solidFill>
                <a:latin typeface="メイリオ" panose="020B0604030504040204" pitchFamily="50" charset="-128"/>
                <a:ea typeface="メイリオ" panose="020B0604030504040204" pitchFamily="50" charset="-128"/>
              </a:endParaRPr>
            </a:p>
          </p:txBody>
        </p:sp>
        <p:sp>
          <p:nvSpPr>
            <p:cNvPr id="134" name="AutoShape 13">
              <a:extLst>
                <a:ext uri="{FF2B5EF4-FFF2-40B4-BE49-F238E27FC236}">
                  <a16:creationId xmlns:a16="http://schemas.microsoft.com/office/drawing/2014/main" id="{75D433CF-8A47-C54E-BC40-27B6731EEC41}"/>
                </a:ext>
              </a:extLst>
            </p:cNvPr>
            <p:cNvSpPr>
              <a:spLocks noChangeArrowheads="1"/>
            </p:cNvSpPr>
            <p:nvPr/>
          </p:nvSpPr>
          <p:spPr bwMode="auto">
            <a:xfrm flipV="1">
              <a:off x="5157788" y="6180138"/>
              <a:ext cx="1579562" cy="296862"/>
            </a:xfrm>
            <a:prstGeom prst="roundRect">
              <a:avLst>
                <a:gd name="adj" fmla="val 10273"/>
              </a:avLst>
            </a:prstGeom>
            <a:solidFill>
              <a:srgbClr val="CCCCFF"/>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lstStyle/>
            <a:p>
              <a:pPr eaLnBrk="1" fontAlgn="auto" hangingPunct="1">
                <a:spcBef>
                  <a:spcPct val="50000"/>
                </a:spcBef>
                <a:buClr>
                  <a:srgbClr val="71BFA7"/>
                </a:buClr>
                <a:defRPr/>
              </a:pPr>
              <a:r>
                <a:rPr kumimoji="1" lang="ja-JP" altLang="en-US" sz="1200" b="0" kern="0" dirty="0">
                  <a:solidFill>
                    <a:srgbClr val="000000"/>
                  </a:solidFill>
                  <a:latin typeface="メイリオ" panose="020B0604030504040204" pitchFamily="50" charset="-128"/>
                  <a:ea typeface="メイリオ" panose="020B0604030504040204" pitchFamily="50" charset="-128"/>
                </a:rPr>
                <a:t>　 </a:t>
              </a:r>
              <a:r>
                <a:rPr kumimoji="1" lang="en-US" altLang="ja-JP" sz="1200" b="0" kern="0" dirty="0">
                  <a:solidFill>
                    <a:srgbClr val="000000"/>
                  </a:solidFill>
                  <a:latin typeface="メイリオ" panose="020B0604030504040204" pitchFamily="50" charset="-128"/>
                  <a:ea typeface="メイリオ" panose="020B0604030504040204" pitchFamily="50" charset="-128"/>
                </a:rPr>
                <a:t>IBM SW </a:t>
              </a:r>
              <a:r>
                <a:rPr kumimoji="1" lang="ja-JP" altLang="en-US" sz="1200" b="0" kern="0" dirty="0">
                  <a:solidFill>
                    <a:srgbClr val="000000"/>
                  </a:solidFill>
                  <a:latin typeface="メイリオ" panose="020B0604030504040204" pitchFamily="50" charset="-128"/>
                  <a:ea typeface="メイリオ" panose="020B0604030504040204" pitchFamily="50" charset="-128"/>
                </a:rPr>
                <a:t>開発元</a:t>
              </a:r>
              <a:endParaRPr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35" name="AutoShape 14">
              <a:extLst>
                <a:ext uri="{FF2B5EF4-FFF2-40B4-BE49-F238E27FC236}">
                  <a16:creationId xmlns:a16="http://schemas.microsoft.com/office/drawing/2014/main" id="{BE6C3DF4-A78B-C543-8E45-2CEF523A1038}"/>
                </a:ext>
              </a:extLst>
            </p:cNvPr>
            <p:cNvSpPr>
              <a:spLocks noChangeArrowheads="1"/>
            </p:cNvSpPr>
            <p:nvPr/>
          </p:nvSpPr>
          <p:spPr bwMode="auto">
            <a:xfrm>
              <a:off x="3122613" y="3683000"/>
              <a:ext cx="1379537" cy="814388"/>
            </a:xfrm>
            <a:prstGeom prst="flowChartMerge">
              <a:avLst/>
            </a:prstGeom>
            <a:solidFill>
              <a:srgbClr val="CCFF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fontAlgn="auto" hangingPunct="1">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36" name="AutoShape 15">
              <a:extLst>
                <a:ext uri="{FF2B5EF4-FFF2-40B4-BE49-F238E27FC236}">
                  <a16:creationId xmlns:a16="http://schemas.microsoft.com/office/drawing/2014/main" id="{3F929A1E-DA39-2B48-B2E3-508357D1D454}"/>
                </a:ext>
              </a:extLst>
            </p:cNvPr>
            <p:cNvSpPr>
              <a:spLocks noChangeArrowheads="1"/>
            </p:cNvSpPr>
            <p:nvPr/>
          </p:nvSpPr>
          <p:spPr bwMode="auto">
            <a:xfrm flipV="1">
              <a:off x="3006725" y="6192838"/>
              <a:ext cx="1611313" cy="284162"/>
            </a:xfrm>
            <a:prstGeom prst="roundRect">
              <a:avLst>
                <a:gd name="adj" fmla="val 11657"/>
              </a:avLst>
            </a:prstGeom>
            <a:solidFill>
              <a:srgbClr val="CCFFCC"/>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fontAlgn="auto" hangingPunct="1">
                <a:spcBef>
                  <a:spcPct val="50000"/>
                </a:spcBef>
                <a:buClr>
                  <a:srgbClr val="71BFA7"/>
                </a:buClr>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a:p>
              <a:pPr eaLnBrk="1" fontAlgn="auto" hangingPunct="1">
                <a:spcBef>
                  <a:spcPct val="50000"/>
                </a:spcBef>
                <a:buClr>
                  <a:srgbClr val="71BFA7"/>
                </a:buClr>
                <a:defRPr/>
              </a:pPr>
              <a:r>
                <a:rPr kumimoji="1" lang="ja-JP" altLang="en-US" sz="1200" b="0" kern="0" dirty="0">
                  <a:solidFill>
                    <a:srgbClr val="000000"/>
                  </a:solidFill>
                  <a:latin typeface="メイリオ" panose="020B0604030504040204" pitchFamily="50" charset="-128"/>
                  <a:ea typeface="メイリオ" panose="020B0604030504040204" pitchFamily="50" charset="-128"/>
                </a:rPr>
                <a:t>    </a:t>
              </a:r>
              <a:r>
                <a:rPr kumimoji="1" lang="en-US" altLang="ja-JP" sz="1200" b="0" kern="0" dirty="0">
                  <a:solidFill>
                    <a:srgbClr val="000000"/>
                  </a:solidFill>
                  <a:latin typeface="メイリオ" panose="020B0604030504040204" pitchFamily="50" charset="-128"/>
                  <a:ea typeface="メイリオ" panose="020B0604030504040204" pitchFamily="50" charset="-128"/>
                </a:rPr>
                <a:t>IBM HW </a:t>
              </a:r>
              <a:r>
                <a:rPr kumimoji="1" lang="ja-JP" altLang="en-US" sz="1200" b="0" kern="0" dirty="0">
                  <a:solidFill>
                    <a:srgbClr val="000000"/>
                  </a:solidFill>
                  <a:latin typeface="メイリオ" panose="020B0604030504040204" pitchFamily="50" charset="-128"/>
                  <a:ea typeface="メイリオ" panose="020B0604030504040204" pitchFamily="50" charset="-128"/>
                </a:rPr>
                <a:t>開発元</a:t>
              </a:r>
            </a:p>
            <a:p>
              <a:pPr eaLnBrk="1" fontAlgn="auto" hangingPunct="1">
                <a:spcBef>
                  <a:spcPct val="50000"/>
                </a:spcBef>
                <a:buClr>
                  <a:srgbClr val="71BFA7"/>
                </a:buClr>
                <a:defRPr/>
              </a:pPr>
              <a:endParaRPr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37" name="AutoShape 16">
              <a:extLst>
                <a:ext uri="{FF2B5EF4-FFF2-40B4-BE49-F238E27FC236}">
                  <a16:creationId xmlns:a16="http://schemas.microsoft.com/office/drawing/2014/main" id="{7218A2CE-3ADA-C646-B1BF-DFEA685FF470}"/>
                </a:ext>
              </a:extLst>
            </p:cNvPr>
            <p:cNvSpPr>
              <a:spLocks noChangeArrowheads="1"/>
            </p:cNvSpPr>
            <p:nvPr/>
          </p:nvSpPr>
          <p:spPr bwMode="auto">
            <a:xfrm flipV="1">
              <a:off x="2927350" y="4595813"/>
              <a:ext cx="1770063" cy="1465262"/>
            </a:xfrm>
            <a:prstGeom prst="roundRect">
              <a:avLst>
                <a:gd name="adj" fmla="val 10273"/>
              </a:avLst>
            </a:prstGeom>
            <a:gradFill rotWithShape="1">
              <a:gsLst>
                <a:gs pos="0">
                  <a:srgbClr val="33CC33"/>
                </a:gs>
                <a:gs pos="100000">
                  <a:srgbClr val="008000"/>
                </a:gs>
              </a:gsLst>
              <a:path path="shape">
                <a:fillToRect l="50000" t="50000" r="50000" b="50000"/>
              </a:path>
            </a:gra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tIns="0" bIns="0" anchorCtr="1"/>
            <a:lstStyle/>
            <a:p>
              <a:pPr eaLnBrk="1" fontAlgn="auto" hangingPunct="1">
                <a:spcBef>
                  <a:spcPct val="50000"/>
                </a:spcBef>
                <a:buClr>
                  <a:srgbClr val="71BFA7"/>
                </a:buClr>
                <a:defRPr/>
              </a:pPr>
              <a:r>
                <a:rPr kumimoji="1" lang="en-US" altLang="ja-JP" sz="1100" kern="0" dirty="0">
                  <a:solidFill>
                    <a:srgbClr val="FFFFFF"/>
                  </a:solidFill>
                  <a:latin typeface="メイリオ" panose="020B0604030504040204" pitchFamily="50" charset="-128"/>
                  <a:ea typeface="メイリオ" panose="020B0604030504040204" pitchFamily="50" charset="-128"/>
                </a:rPr>
                <a:t>IBM HW</a:t>
              </a:r>
              <a:r>
                <a:rPr kumimoji="1" lang="ja-JP" altLang="en-US" sz="1100" kern="0" dirty="0">
                  <a:solidFill>
                    <a:srgbClr val="FFFFFF"/>
                  </a:solidFill>
                  <a:latin typeface="メイリオ" panose="020B0604030504040204" pitchFamily="50" charset="-128"/>
                  <a:ea typeface="メイリオ" panose="020B0604030504040204" pitchFamily="50" charset="-128"/>
                </a:rPr>
                <a:t>保守</a:t>
              </a:r>
              <a:r>
                <a:rPr kumimoji="1" lang="en-US" altLang="ja-JP" sz="1100" kern="0" dirty="0">
                  <a:solidFill>
                    <a:srgbClr val="FFFFFF"/>
                  </a:solidFill>
                  <a:latin typeface="メイリオ" panose="020B0604030504040204" pitchFamily="50" charset="-128"/>
                  <a:ea typeface="メイリオ" panose="020B0604030504040204" pitchFamily="50" charset="-128"/>
                </a:rPr>
                <a:t> </a:t>
              </a:r>
              <a:r>
                <a:rPr kumimoji="1" lang="ja-JP" altLang="en-US" sz="1100" kern="0" dirty="0">
                  <a:solidFill>
                    <a:srgbClr val="FFFFFF"/>
                  </a:solidFill>
                  <a:latin typeface="メイリオ" panose="020B0604030504040204" pitchFamily="50" charset="-128"/>
                  <a:ea typeface="メイリオ" panose="020B0604030504040204" pitchFamily="50" charset="-128"/>
                </a:rPr>
                <a:t>サポート</a:t>
              </a:r>
            </a:p>
            <a:p>
              <a:pPr eaLnBrk="1" fontAlgn="auto" hangingPunct="1">
                <a:spcBef>
                  <a:spcPct val="50000"/>
                </a:spcBef>
                <a:buClr>
                  <a:srgbClr val="808080"/>
                </a:buClr>
                <a:buFont typeface="Wingdings" panose="05000000000000000000" pitchFamily="2" charset="2"/>
                <a:buChar char="l"/>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HW</a:t>
              </a:r>
              <a:r>
                <a:rPr kumimoji="1" lang="ja-JP" altLang="en-US" sz="1100" b="0" kern="0" dirty="0">
                  <a:solidFill>
                    <a:srgbClr val="FFFFFF"/>
                  </a:solidFill>
                  <a:latin typeface="メイリオ" panose="020B0604030504040204" pitchFamily="50" charset="-128"/>
                  <a:ea typeface="メイリオ" panose="020B0604030504040204" pitchFamily="50" charset="-128"/>
                </a:rPr>
                <a:t>コール受付</a:t>
              </a:r>
            </a:p>
            <a:p>
              <a:pPr eaLnBrk="1" fontAlgn="auto" hangingPunct="1">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技術員アサイン</a:t>
              </a:r>
            </a:p>
            <a:p>
              <a:pPr eaLnBrk="1" fontAlgn="auto" hangingPunct="1">
                <a:spcBef>
                  <a:spcPct val="50000"/>
                </a:spcBef>
                <a:buClr>
                  <a:srgbClr val="808080"/>
                </a:buClr>
                <a:buFont typeface="Wingdings" panose="05000000000000000000" pitchFamily="2" charset="2"/>
                <a:buChar char="l"/>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HW</a:t>
              </a:r>
              <a:r>
                <a:rPr kumimoji="1" lang="ja-JP" altLang="en-US" sz="1100" b="0" kern="0" dirty="0">
                  <a:solidFill>
                    <a:srgbClr val="FFFFFF"/>
                  </a:solidFill>
                  <a:latin typeface="メイリオ" panose="020B0604030504040204" pitchFamily="50" charset="-128"/>
                  <a:ea typeface="メイリオ" panose="020B0604030504040204" pitchFamily="50" charset="-128"/>
                </a:rPr>
                <a:t>修復保守</a:t>
              </a:r>
            </a:p>
            <a:p>
              <a:pPr eaLnBrk="1" fontAlgn="auto" hangingPunct="1">
                <a:spcBef>
                  <a:spcPct val="50000"/>
                </a:spcBef>
                <a:buClr>
                  <a:srgbClr val="808080"/>
                </a:buClr>
                <a:buFont typeface="Wingdings" panose="05000000000000000000" pitchFamily="2" charset="2"/>
                <a:buChar char="l"/>
                <a:defRPr/>
              </a:pPr>
              <a:r>
                <a:rPr kumimoji="1" lang="en-US" altLang="ja-JP" sz="1100" b="0" kern="0" dirty="0">
                  <a:solidFill>
                    <a:srgbClr val="FFFFFF"/>
                  </a:solidFill>
                  <a:latin typeface="メイリオ" panose="020B0604030504040204" pitchFamily="50" charset="-128"/>
                  <a:ea typeface="メイリオ" panose="020B0604030504040204" pitchFamily="50" charset="-128"/>
                </a:rPr>
                <a:t>HW</a:t>
              </a:r>
              <a:r>
                <a:rPr kumimoji="1" lang="ja-JP" altLang="en-US" sz="1100" b="0" kern="0" dirty="0">
                  <a:solidFill>
                    <a:srgbClr val="FFFFFF"/>
                  </a:solidFill>
                  <a:latin typeface="メイリオ" panose="020B0604030504040204" pitchFamily="50" charset="-128"/>
                  <a:ea typeface="メイリオ" panose="020B0604030504040204" pitchFamily="50" charset="-128"/>
                </a:rPr>
                <a:t>修復技術支援</a:t>
              </a:r>
            </a:p>
          </p:txBody>
        </p:sp>
        <p:sp>
          <p:nvSpPr>
            <p:cNvPr id="138" name="Text Box 17">
              <a:extLst>
                <a:ext uri="{FF2B5EF4-FFF2-40B4-BE49-F238E27FC236}">
                  <a16:creationId xmlns:a16="http://schemas.microsoft.com/office/drawing/2014/main" id="{E8523315-8890-994B-B3AB-8BB9CC4118EF}"/>
                </a:ext>
              </a:extLst>
            </p:cNvPr>
            <p:cNvSpPr txBox="1">
              <a:spLocks noChangeArrowheads="1"/>
            </p:cNvSpPr>
            <p:nvPr/>
          </p:nvSpPr>
          <p:spPr bwMode="auto">
            <a:xfrm>
              <a:off x="4913313" y="3933825"/>
              <a:ext cx="2027237" cy="263149"/>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3810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50000"/>
                </a:spcBef>
                <a:spcAft>
                  <a:spcPts val="0"/>
                </a:spcAft>
                <a:buClr>
                  <a:srgbClr val="71BFA7"/>
                </a:buClr>
                <a:defRPr/>
              </a:pPr>
              <a:r>
                <a:rPr lang="en-US" altLang="ja-JP" sz="1200" kern="0" dirty="0">
                  <a:solidFill>
                    <a:srgbClr val="0000CC"/>
                  </a:solidFill>
                  <a:latin typeface="メイリオ" panose="020B0604030504040204" pitchFamily="50" charset="-128"/>
                  <a:ea typeface="メイリオ" panose="020B0604030504040204" pitchFamily="50" charset="-128"/>
                </a:rPr>
                <a:t>PA/SWMA</a:t>
              </a:r>
              <a:r>
                <a:rPr lang="ja-JP" altLang="en-US" sz="1200" b="0" kern="0" dirty="0">
                  <a:solidFill>
                    <a:srgbClr val="0000CC"/>
                  </a:solidFill>
                  <a:latin typeface="メイリオ" panose="020B0604030504040204" pitchFamily="50" charset="-128"/>
                  <a:ea typeface="メイリオ" panose="020B0604030504040204" pitchFamily="50" charset="-128"/>
                </a:rPr>
                <a:t>　　　　　　　　　　　　　　　　　　　　　　　</a:t>
              </a:r>
            </a:p>
          </p:txBody>
        </p:sp>
        <p:sp>
          <p:nvSpPr>
            <p:cNvPr id="139" name="Text Box 18">
              <a:extLst>
                <a:ext uri="{FF2B5EF4-FFF2-40B4-BE49-F238E27FC236}">
                  <a16:creationId xmlns:a16="http://schemas.microsoft.com/office/drawing/2014/main" id="{3E209E96-36DB-9C46-A3D5-1EEF3B766325}"/>
                </a:ext>
              </a:extLst>
            </p:cNvPr>
            <p:cNvSpPr txBox="1">
              <a:spLocks noChangeArrowheads="1"/>
            </p:cNvSpPr>
            <p:nvPr/>
          </p:nvSpPr>
          <p:spPr bwMode="auto">
            <a:xfrm>
              <a:off x="2905125" y="3932238"/>
              <a:ext cx="1871663" cy="263149"/>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3810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eaLnBrk="1" fontAlgn="auto" hangingPunct="1">
                <a:lnSpc>
                  <a:spcPct val="90000"/>
                </a:lnSpc>
                <a:spcBef>
                  <a:spcPct val="50000"/>
                </a:spcBef>
                <a:spcAft>
                  <a:spcPts val="0"/>
                </a:spcAft>
                <a:buClr>
                  <a:srgbClr val="71BFA7"/>
                </a:buClr>
                <a:defRPr/>
              </a:pPr>
              <a:r>
                <a:rPr lang="en-US" altLang="ja-JP" kern="0" dirty="0">
                  <a:solidFill>
                    <a:srgbClr val="0000CC"/>
                  </a:solidFill>
                  <a:latin typeface="メイリオ" panose="020B0604030504040204" pitchFamily="50" charset="-128"/>
                  <a:ea typeface="メイリオ" panose="020B0604030504040204" pitchFamily="50" charset="-128"/>
                </a:rPr>
                <a:t>IBM</a:t>
              </a:r>
              <a:r>
                <a:rPr lang="ja-JP" altLang="en-US" kern="0" dirty="0">
                  <a:solidFill>
                    <a:srgbClr val="0000CC"/>
                  </a:solidFill>
                  <a:latin typeface="メイリオ" panose="020B0604030504040204" pitchFamily="50" charset="-128"/>
                  <a:ea typeface="メイリオ" panose="020B0604030504040204" pitchFamily="50" charset="-128"/>
                </a:rPr>
                <a:t>機械保守契約</a:t>
              </a:r>
            </a:p>
          </p:txBody>
        </p:sp>
        <p:sp>
          <p:nvSpPr>
            <p:cNvPr id="140" name="Rectangle 20">
              <a:extLst>
                <a:ext uri="{FF2B5EF4-FFF2-40B4-BE49-F238E27FC236}">
                  <a16:creationId xmlns:a16="http://schemas.microsoft.com/office/drawing/2014/main" id="{E1117DF2-02C2-2045-81F5-8A3C4DEB4F99}"/>
                </a:ext>
              </a:extLst>
            </p:cNvPr>
            <p:cNvSpPr>
              <a:spLocks noChangeArrowheads="1"/>
            </p:cNvSpPr>
            <p:nvPr/>
          </p:nvSpPr>
          <p:spPr bwMode="auto">
            <a:xfrm>
              <a:off x="7596188" y="4830763"/>
              <a:ext cx="1008062" cy="345094"/>
            </a:xfrm>
            <a:prstGeom prst="rect">
              <a:avLst/>
            </a:prstGeom>
            <a:noFill/>
            <a:ln>
              <a:noFill/>
            </a:ln>
            <a:effectLst/>
            <a:extLst>
              <a:ext uri="{909E8E84-426E-40DD-AFC4-6F175D3DCCD1}">
                <a14:hiddenFill xmlns:a14="http://schemas.microsoft.com/office/drawing/2010/main">
                  <a:solidFill>
                    <a:srgbClr val="7889FB">
                      <a:alpha val="50000"/>
                    </a:srgbClr>
                  </a:solidFill>
                </a14:hiddenFill>
              </a:ext>
              <a:ext uri="{91240B29-F687-4F45-9708-019B960494DF}">
                <a14:hiddenLine xmlns:a14="http://schemas.microsoft.com/office/drawing/2010/main" w="38100" algn="ctr">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algn="l" eaLnBrk="1" fontAlgn="auto" hangingPunct="1">
                <a:lnSpc>
                  <a:spcPct val="90000"/>
                </a:lnSpc>
                <a:spcBef>
                  <a:spcPts val="0"/>
                </a:spcBef>
                <a:spcAft>
                  <a:spcPts val="0"/>
                </a:spcAft>
                <a:buClr>
                  <a:srgbClr val="71BFA7"/>
                </a:buClr>
                <a:defRPr/>
              </a:pPr>
              <a:endParaRPr kumimoji="1" lang="ja-JP" altLang="en-US" sz="900" b="0" kern="0" dirty="0">
                <a:solidFill>
                  <a:srgbClr val="000000"/>
                </a:solidFill>
                <a:latin typeface="メイリオ" panose="020B0604030504040204" pitchFamily="50" charset="-128"/>
                <a:ea typeface="メイリオ" panose="020B0604030504040204" pitchFamily="50" charset="-128"/>
              </a:endParaRPr>
            </a:p>
            <a:p>
              <a:pPr eaLnBrk="1" fontAlgn="auto" hangingPunct="1">
                <a:lnSpc>
                  <a:spcPct val="90000"/>
                </a:lnSpc>
                <a:spcBef>
                  <a:spcPts val="0"/>
                </a:spcBef>
                <a:spcAft>
                  <a:spcPts val="0"/>
                </a:spcAft>
                <a:buClr>
                  <a:srgbClr val="71BFA7"/>
                </a:buClr>
                <a:defRPr/>
              </a:pPr>
              <a:endParaRPr kumimoji="1" lang="ja-JP" altLang="en-US" sz="900" b="0" kern="0" dirty="0">
                <a:solidFill>
                  <a:srgbClr val="000000"/>
                </a:solidFill>
                <a:latin typeface="メイリオ" panose="020B0604030504040204" pitchFamily="50" charset="-128"/>
                <a:ea typeface="メイリオ" panose="020B0604030504040204" pitchFamily="50" charset="-128"/>
              </a:endParaRPr>
            </a:p>
          </p:txBody>
        </p:sp>
        <p:sp>
          <p:nvSpPr>
            <p:cNvPr id="141" name="AutoShape 21">
              <a:extLst>
                <a:ext uri="{FF2B5EF4-FFF2-40B4-BE49-F238E27FC236}">
                  <a16:creationId xmlns:a16="http://schemas.microsoft.com/office/drawing/2014/main" id="{6A5D9ED0-05C2-3845-9241-AB406FE9EA6D}"/>
                </a:ext>
              </a:extLst>
            </p:cNvPr>
            <p:cNvSpPr>
              <a:spLocks noChangeArrowheads="1"/>
            </p:cNvSpPr>
            <p:nvPr/>
          </p:nvSpPr>
          <p:spPr bwMode="auto">
            <a:xfrm>
              <a:off x="7459663" y="3683000"/>
              <a:ext cx="1379537" cy="814388"/>
            </a:xfrm>
            <a:prstGeom prst="flowChartMerge">
              <a:avLst/>
            </a:prstGeom>
            <a:solidFill>
              <a:srgbClr val="C0C0C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fontAlgn="auto" hangingPunct="1">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42" name="AutoShape 22">
              <a:extLst>
                <a:ext uri="{FF2B5EF4-FFF2-40B4-BE49-F238E27FC236}">
                  <a16:creationId xmlns:a16="http://schemas.microsoft.com/office/drawing/2014/main" id="{F4172745-FA2F-5241-B92E-1119280BE480}"/>
                </a:ext>
              </a:extLst>
            </p:cNvPr>
            <p:cNvSpPr>
              <a:spLocks noChangeArrowheads="1"/>
            </p:cNvSpPr>
            <p:nvPr/>
          </p:nvSpPr>
          <p:spPr bwMode="auto">
            <a:xfrm flipV="1">
              <a:off x="7259638" y="4629150"/>
              <a:ext cx="1779587" cy="1431925"/>
            </a:xfrm>
            <a:prstGeom prst="roundRect">
              <a:avLst>
                <a:gd name="adj" fmla="val 10273"/>
              </a:avLst>
            </a:prstGeom>
            <a:solidFill>
              <a:srgbClr val="CC99FF"/>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p>
              <a:pPr eaLnBrk="1" fontAlgn="auto" hangingPunct="1">
                <a:spcBef>
                  <a:spcPct val="50000"/>
                </a:spcBef>
                <a:buClr>
                  <a:srgbClr val="71BFA7"/>
                </a:buClr>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      </a:t>
              </a:r>
              <a:r>
                <a:rPr kumimoji="1" lang="ja-JP" altLang="en-US" sz="1100" kern="0" dirty="0">
                  <a:solidFill>
                    <a:srgbClr val="FFFFFF"/>
                  </a:solidFill>
                  <a:latin typeface="メイリオ" panose="020B0604030504040204" pitchFamily="50" charset="-128"/>
                  <a:ea typeface="メイリオ" panose="020B0604030504040204" pitchFamily="50" charset="-128"/>
                </a:rPr>
                <a:t>マルチベンダー</a:t>
              </a:r>
            </a:p>
            <a:p>
              <a:pPr eaLnBrk="1" fontAlgn="auto" hangingPunct="1">
                <a:spcBef>
                  <a:spcPct val="50000"/>
                </a:spcBef>
                <a:buClr>
                  <a:srgbClr val="71BFA7"/>
                </a:buClr>
                <a:defRPr/>
              </a:pPr>
              <a:r>
                <a:rPr kumimoji="1" lang="ja-JP" altLang="en-US" sz="1100" kern="0" dirty="0">
                  <a:solidFill>
                    <a:srgbClr val="FFFFFF"/>
                  </a:solidFill>
                  <a:latin typeface="メイリオ" panose="020B0604030504040204" pitchFamily="50" charset="-128"/>
                  <a:ea typeface="メイリオ" panose="020B0604030504040204" pitchFamily="50" charset="-128"/>
                </a:rPr>
                <a:t>           サポート</a:t>
              </a:r>
            </a:p>
            <a:p>
              <a:pPr eaLnBrk="1" fontAlgn="auto" hangingPunct="1">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他社製</a:t>
              </a:r>
              <a:r>
                <a:rPr kumimoji="1" lang="en-US" altLang="ja-JP" sz="1100" b="0" kern="0" dirty="0">
                  <a:solidFill>
                    <a:srgbClr val="FFFFFF"/>
                  </a:solidFill>
                  <a:latin typeface="メイリオ" panose="020B0604030504040204" pitchFamily="50" charset="-128"/>
                  <a:ea typeface="メイリオ" panose="020B0604030504040204" pitchFamily="50" charset="-128"/>
                </a:rPr>
                <a:t>SW</a:t>
              </a:r>
              <a:r>
                <a:rPr kumimoji="1" lang="ja-JP" altLang="en-US" sz="1100" b="0" kern="0" dirty="0">
                  <a:solidFill>
                    <a:srgbClr val="FFFFFF"/>
                  </a:solidFill>
                  <a:latin typeface="メイリオ" panose="020B0604030504040204" pitchFamily="50" charset="-128"/>
                  <a:ea typeface="メイリオ" panose="020B0604030504040204" pitchFamily="50" charset="-128"/>
                </a:rPr>
                <a:t>保守</a:t>
              </a:r>
            </a:p>
            <a:p>
              <a:pPr eaLnBrk="1" fontAlgn="auto" hangingPunct="1">
                <a:spcBef>
                  <a:spcPct val="50000"/>
                </a:spcBef>
                <a:buClr>
                  <a:srgbClr val="808080"/>
                </a:buClr>
                <a:buFont typeface="Wingdings" panose="05000000000000000000" pitchFamily="2" charset="2"/>
                <a:buChar char="l"/>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他社製</a:t>
              </a:r>
              <a:r>
                <a:rPr kumimoji="1" lang="en-US" altLang="ja-JP" sz="1100" b="0" kern="0" dirty="0">
                  <a:solidFill>
                    <a:srgbClr val="FFFFFF"/>
                  </a:solidFill>
                  <a:latin typeface="メイリオ" panose="020B0604030504040204" pitchFamily="50" charset="-128"/>
                  <a:ea typeface="メイリオ" panose="020B0604030504040204" pitchFamily="50" charset="-128"/>
                </a:rPr>
                <a:t>HW</a:t>
              </a:r>
              <a:r>
                <a:rPr kumimoji="1" lang="ja-JP" altLang="en-US" sz="1100" b="0" kern="0" dirty="0">
                  <a:solidFill>
                    <a:srgbClr val="FFFFFF"/>
                  </a:solidFill>
                  <a:latin typeface="メイリオ" panose="020B0604030504040204" pitchFamily="50" charset="-128"/>
                  <a:ea typeface="メイリオ" panose="020B0604030504040204" pitchFamily="50" charset="-128"/>
                </a:rPr>
                <a:t>保守</a:t>
              </a:r>
            </a:p>
            <a:p>
              <a:pPr eaLnBrk="1" fontAlgn="auto" hangingPunct="1">
                <a:spcBef>
                  <a:spcPct val="50000"/>
                </a:spcBef>
                <a:buClr>
                  <a:srgbClr val="71BFA7"/>
                </a:buClr>
                <a:defRPr/>
              </a:pPr>
              <a:r>
                <a:rPr kumimoji="1" lang="ja-JP" altLang="en-US" sz="1100" b="0" kern="0" dirty="0">
                  <a:solidFill>
                    <a:srgbClr val="FFFFFF"/>
                  </a:solidFill>
                  <a:latin typeface="メイリオ" panose="020B0604030504040204" pitchFamily="50" charset="-128"/>
                  <a:ea typeface="メイリオ" panose="020B0604030504040204" pitchFamily="50" charset="-128"/>
                </a:rPr>
                <a:t>　</a:t>
              </a:r>
              <a:endParaRPr lang="ja-JP" altLang="en-US" sz="1100" b="0" kern="0" dirty="0">
                <a:solidFill>
                  <a:srgbClr val="FFFFFF"/>
                </a:solidFill>
                <a:latin typeface="メイリオ" panose="020B0604030504040204" pitchFamily="50" charset="-128"/>
                <a:ea typeface="メイリオ" panose="020B0604030504040204" pitchFamily="50" charset="-128"/>
              </a:endParaRPr>
            </a:p>
          </p:txBody>
        </p:sp>
        <p:sp>
          <p:nvSpPr>
            <p:cNvPr id="143" name="AutoShape 23">
              <a:extLst>
                <a:ext uri="{FF2B5EF4-FFF2-40B4-BE49-F238E27FC236}">
                  <a16:creationId xmlns:a16="http://schemas.microsoft.com/office/drawing/2014/main" id="{21132039-8C53-6D43-8492-9B54D7E7B9A6}"/>
                </a:ext>
              </a:extLst>
            </p:cNvPr>
            <p:cNvSpPr>
              <a:spLocks noChangeArrowheads="1"/>
            </p:cNvSpPr>
            <p:nvPr/>
          </p:nvSpPr>
          <p:spPr bwMode="auto">
            <a:xfrm flipV="1">
              <a:off x="7319963" y="6175375"/>
              <a:ext cx="1660525" cy="301625"/>
            </a:xfrm>
            <a:prstGeom prst="roundRect">
              <a:avLst>
                <a:gd name="adj" fmla="val 10273"/>
              </a:avLst>
            </a:prstGeom>
            <a:solidFill>
              <a:srgbClr val="CC99FF">
                <a:alpha val="50000"/>
              </a:srgbClr>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lstStyle/>
            <a:p>
              <a:pPr eaLnBrk="1" fontAlgn="auto" hangingPunct="1">
                <a:spcBef>
                  <a:spcPct val="50000"/>
                </a:spcBef>
                <a:buClr>
                  <a:srgbClr val="71BFA7"/>
                </a:buClr>
                <a:defRPr/>
              </a:pPr>
              <a:r>
                <a:rPr kumimoji="1" lang="ja-JP" altLang="en-US" sz="1200" b="0" kern="0" dirty="0">
                  <a:solidFill>
                    <a:srgbClr val="000000"/>
                  </a:solidFill>
                  <a:latin typeface="メイリオ" panose="020B0604030504040204" pitchFamily="50" charset="-128"/>
                  <a:ea typeface="メイリオ" panose="020B0604030504040204" pitchFamily="50" charset="-128"/>
                </a:rPr>
                <a:t>他社 </a:t>
              </a:r>
              <a:r>
                <a:rPr kumimoji="1" lang="en-US" altLang="ja-JP" sz="1200" b="0" kern="0" dirty="0">
                  <a:solidFill>
                    <a:srgbClr val="000000"/>
                  </a:solidFill>
                  <a:latin typeface="メイリオ" panose="020B0604030504040204" pitchFamily="50" charset="-128"/>
                  <a:ea typeface="メイリオ" panose="020B0604030504040204" pitchFamily="50" charset="-128"/>
                </a:rPr>
                <a:t>SW/HW</a:t>
              </a:r>
              <a:r>
                <a:rPr kumimoji="1" lang="ja-JP" altLang="en-US" sz="1200" b="0" kern="0" dirty="0">
                  <a:solidFill>
                    <a:srgbClr val="000000"/>
                  </a:solidFill>
                  <a:latin typeface="メイリオ" panose="020B0604030504040204" pitchFamily="50" charset="-128"/>
                  <a:ea typeface="メイリオ" panose="020B0604030504040204" pitchFamily="50" charset="-128"/>
                </a:rPr>
                <a:t>ベンダー</a:t>
              </a:r>
              <a:endParaRPr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44" name="Text Box 24">
              <a:extLst>
                <a:ext uri="{FF2B5EF4-FFF2-40B4-BE49-F238E27FC236}">
                  <a16:creationId xmlns:a16="http://schemas.microsoft.com/office/drawing/2014/main" id="{9EE0124E-DBF3-024C-A41D-A647EE66843F}"/>
                </a:ext>
              </a:extLst>
            </p:cNvPr>
            <p:cNvSpPr txBox="1">
              <a:spLocks noChangeArrowheads="1"/>
            </p:cNvSpPr>
            <p:nvPr/>
          </p:nvSpPr>
          <p:spPr bwMode="auto">
            <a:xfrm>
              <a:off x="7162800" y="3856038"/>
              <a:ext cx="2025650" cy="42934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3810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fontAlgn="auto" hangingPunct="1">
                <a:lnSpc>
                  <a:spcPct val="90000"/>
                </a:lnSpc>
                <a:spcBef>
                  <a:spcPct val="50000"/>
                </a:spcBef>
                <a:spcAft>
                  <a:spcPts val="0"/>
                </a:spcAft>
                <a:buClr>
                  <a:srgbClr val="71BFA7"/>
                </a:buClr>
                <a:defRPr/>
              </a:pPr>
              <a:r>
                <a:rPr lang="ja-JP" altLang="en-US" sz="1200" kern="0" dirty="0">
                  <a:solidFill>
                    <a:srgbClr val="0000CC"/>
                  </a:solidFill>
                  <a:latin typeface="メイリオ" panose="020B0604030504040204" pitchFamily="50" charset="-128"/>
                  <a:ea typeface="メイリオ" panose="020B0604030504040204" pitchFamily="50" charset="-128"/>
                </a:rPr>
                <a:t>マルチベンダー</a:t>
              </a:r>
              <a:br>
                <a:rPr lang="en-US" altLang="ja-JP" sz="1200" kern="0" dirty="0">
                  <a:solidFill>
                    <a:srgbClr val="0000CC"/>
                  </a:solidFill>
                  <a:latin typeface="メイリオ" panose="020B0604030504040204" pitchFamily="50" charset="-128"/>
                  <a:ea typeface="メイリオ" panose="020B0604030504040204" pitchFamily="50" charset="-128"/>
                </a:rPr>
              </a:br>
              <a:r>
                <a:rPr lang="ja-JP" altLang="en-US" sz="1200" kern="0" dirty="0">
                  <a:solidFill>
                    <a:srgbClr val="0000CC"/>
                  </a:solidFill>
                  <a:latin typeface="メイリオ" panose="020B0604030504040204" pitchFamily="50" charset="-128"/>
                  <a:ea typeface="メイリオ" panose="020B0604030504040204" pitchFamily="50" charset="-128"/>
                </a:rPr>
                <a:t>ソフトウェアサービス</a:t>
              </a:r>
            </a:p>
          </p:txBody>
        </p:sp>
        <p:sp>
          <p:nvSpPr>
            <p:cNvPr id="145" name="Text Box 25">
              <a:extLst>
                <a:ext uri="{FF2B5EF4-FFF2-40B4-BE49-F238E27FC236}">
                  <a16:creationId xmlns:a16="http://schemas.microsoft.com/office/drawing/2014/main" id="{D0BE952C-85BD-D144-86B1-A2BD93B774FE}"/>
                </a:ext>
              </a:extLst>
            </p:cNvPr>
            <p:cNvSpPr txBox="1">
              <a:spLocks noChangeArrowheads="1"/>
            </p:cNvSpPr>
            <p:nvPr/>
          </p:nvSpPr>
          <p:spPr bwMode="auto">
            <a:xfrm>
              <a:off x="715963" y="3913188"/>
              <a:ext cx="1871662" cy="2916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3810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algn="l" eaLnBrk="1" fontAlgn="auto" hangingPunct="1">
                <a:lnSpc>
                  <a:spcPct val="90000"/>
                </a:lnSpc>
                <a:spcBef>
                  <a:spcPct val="50000"/>
                </a:spcBef>
                <a:spcAft>
                  <a:spcPts val="0"/>
                </a:spcAft>
                <a:buClr>
                  <a:srgbClr val="71BFA7"/>
                </a:buClr>
                <a:defRPr/>
              </a:pPr>
              <a:r>
                <a:rPr lang="ja-JP" altLang="en-US" sz="1400" kern="0" dirty="0">
                  <a:solidFill>
                    <a:srgbClr val="0000CC"/>
                  </a:solidFill>
                  <a:latin typeface="メイリオ" panose="020B0604030504040204" pitchFamily="50" charset="-128"/>
                  <a:ea typeface="メイリオ" panose="020B0604030504040204" pitchFamily="50" charset="-128"/>
                </a:rPr>
                <a:t>前提サービス</a:t>
              </a:r>
            </a:p>
          </p:txBody>
        </p:sp>
        <p:grpSp>
          <p:nvGrpSpPr>
            <p:cNvPr id="19481" name="Group 26">
              <a:extLst>
                <a:ext uri="{FF2B5EF4-FFF2-40B4-BE49-F238E27FC236}">
                  <a16:creationId xmlns:a16="http://schemas.microsoft.com/office/drawing/2014/main" id="{B34DFB22-8F22-8447-BF2D-8402F06A486D}"/>
                </a:ext>
              </a:extLst>
            </p:cNvPr>
            <p:cNvGrpSpPr>
              <a:grpSpLocks/>
            </p:cNvGrpSpPr>
            <p:nvPr/>
          </p:nvGrpSpPr>
          <p:grpSpPr bwMode="auto">
            <a:xfrm>
              <a:off x="4165600" y="1295400"/>
              <a:ext cx="1533525" cy="401638"/>
              <a:chOff x="3711" y="816"/>
              <a:chExt cx="966" cy="253"/>
            </a:xfrm>
          </p:grpSpPr>
          <p:grpSp>
            <p:nvGrpSpPr>
              <p:cNvPr id="19484" name="Group 27">
                <a:extLst>
                  <a:ext uri="{FF2B5EF4-FFF2-40B4-BE49-F238E27FC236}">
                    <a16:creationId xmlns:a16="http://schemas.microsoft.com/office/drawing/2014/main" id="{B752396E-9427-0743-87C0-0A1E70BFFE3A}"/>
                  </a:ext>
                </a:extLst>
              </p:cNvPr>
              <p:cNvGrpSpPr>
                <a:grpSpLocks/>
              </p:cNvGrpSpPr>
              <p:nvPr/>
            </p:nvGrpSpPr>
            <p:grpSpPr bwMode="auto">
              <a:xfrm>
                <a:off x="3711" y="816"/>
                <a:ext cx="966" cy="253"/>
                <a:chOff x="4115" y="816"/>
                <a:chExt cx="966" cy="253"/>
              </a:xfrm>
            </p:grpSpPr>
            <p:sp>
              <p:nvSpPr>
                <p:cNvPr id="153" name="AutoShape 28">
                  <a:extLst>
                    <a:ext uri="{FF2B5EF4-FFF2-40B4-BE49-F238E27FC236}">
                      <a16:creationId xmlns:a16="http://schemas.microsoft.com/office/drawing/2014/main" id="{85060557-5796-0443-ACC1-EA00365B429C}"/>
                    </a:ext>
                  </a:extLst>
                </p:cNvPr>
                <p:cNvSpPr>
                  <a:spLocks noChangeArrowheads="1"/>
                </p:cNvSpPr>
                <p:nvPr/>
              </p:nvSpPr>
              <p:spPr bwMode="auto">
                <a:xfrm>
                  <a:off x="4116" y="959"/>
                  <a:ext cx="965" cy="110"/>
                </a:xfrm>
                <a:prstGeom prst="flowChartMerge">
                  <a:avLst/>
                </a:prstGeom>
                <a:solidFill>
                  <a:srgbClr val="CCCC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fontAlgn="auto" hangingPunct="1">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54" name="AutoShape 29">
                  <a:extLst>
                    <a:ext uri="{FF2B5EF4-FFF2-40B4-BE49-F238E27FC236}">
                      <a16:creationId xmlns:a16="http://schemas.microsoft.com/office/drawing/2014/main" id="{068E202E-FE8C-E84D-9B0F-454AC7E9BF21}"/>
                    </a:ext>
                  </a:extLst>
                </p:cNvPr>
                <p:cNvSpPr>
                  <a:spLocks noChangeArrowheads="1"/>
                </p:cNvSpPr>
                <p:nvPr/>
              </p:nvSpPr>
              <p:spPr bwMode="auto">
                <a:xfrm rot="10800000">
                  <a:off x="4115" y="816"/>
                  <a:ext cx="965" cy="110"/>
                </a:xfrm>
                <a:prstGeom prst="flowChartMerge">
                  <a:avLst/>
                </a:prstGeom>
                <a:solidFill>
                  <a:srgbClr val="CCCC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fontAlgn="auto" hangingPunct="1">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p:txBody>
            </p:sp>
          </p:grpSp>
          <p:sp>
            <p:nvSpPr>
              <p:cNvPr id="152" name="Text Box 30">
                <a:extLst>
                  <a:ext uri="{FF2B5EF4-FFF2-40B4-BE49-F238E27FC236}">
                    <a16:creationId xmlns:a16="http://schemas.microsoft.com/office/drawing/2014/main" id="{FA370C0A-651D-F346-A4B4-41414B5DDE4B}"/>
                  </a:ext>
                </a:extLst>
              </p:cNvPr>
              <p:cNvSpPr txBox="1">
                <a:spLocks noChangeArrowheads="1"/>
              </p:cNvSpPr>
              <p:nvPr/>
            </p:nvSpPr>
            <p:spPr bwMode="auto">
              <a:xfrm>
                <a:off x="3863" y="862"/>
                <a:ext cx="661" cy="166"/>
              </a:xfrm>
              <a:prstGeom prst="rect">
                <a:avLst/>
              </a:prstGeom>
              <a:noFill/>
              <a:ln>
                <a:noFill/>
              </a:ln>
              <a:effectLst/>
              <a:extLst>
                <a:ext uri="{909E8E84-426E-40DD-AFC4-6F175D3DCCD1}">
                  <a14:hiddenFill xmlns:a14="http://schemas.microsoft.com/office/drawing/2010/main">
                    <a:solidFill>
                      <a:srgbClr val="7889FB">
                        <a:alpha val="50000"/>
                      </a:srgbClr>
                    </a:solidFill>
                  </a14:hiddenFill>
                </a:ext>
                <a:ext uri="{91240B29-F687-4F45-9708-019B960494DF}">
                  <a14:hiddenLine xmlns:a14="http://schemas.microsoft.com/office/drawing/2010/main" w="38100" algn="ctr">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1pPr>
                <a:lvl2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2pPr>
                <a:lvl3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3pPr>
                <a:lvl4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4pPr>
                <a:lvl5pPr algn="ctr" eaLnBrk="0" hangingPunct="0">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5pPr>
                <a:lvl6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6pPr>
                <a:lvl7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7pPr>
                <a:lvl8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8pPr>
                <a:lvl9pPr algn="ctr" eaLnBrk="0" fontAlgn="base" hangingPunct="0">
                  <a:spcBef>
                    <a:spcPct val="0"/>
                  </a:spcBef>
                  <a:spcAft>
                    <a:spcPct val="0"/>
                  </a:spcAft>
                  <a:buFont typeface="Wingdings" panose="05000000000000000000" pitchFamily="2" charset="2"/>
                  <a:defRPr sz="1200">
                    <a:solidFill>
                      <a:schemeClr val="tx1"/>
                    </a:solidFill>
                    <a:latin typeface="Arial" panose="020B0604020202020204" pitchFamily="34" charset="0"/>
                    <a:ea typeface="MS UI Gothic" panose="020B0600070205080204" pitchFamily="50" charset="-128"/>
                  </a:defRPr>
                </a:lvl9pPr>
              </a:lstStyle>
              <a:p>
                <a:pPr algn="l" eaLnBrk="1" fontAlgn="auto" hangingPunct="1">
                  <a:lnSpc>
                    <a:spcPct val="90000"/>
                  </a:lnSpc>
                  <a:spcBef>
                    <a:spcPct val="50000"/>
                  </a:spcBef>
                  <a:spcAft>
                    <a:spcPts val="0"/>
                  </a:spcAft>
                  <a:buClr>
                    <a:srgbClr val="71BFA7"/>
                  </a:buClr>
                  <a:defRPr/>
                </a:pPr>
                <a:r>
                  <a:rPr lang="en-US" altLang="ja-JP" b="0" kern="0" dirty="0">
                    <a:solidFill>
                      <a:srgbClr val="000000"/>
                    </a:solidFill>
                    <a:latin typeface="メイリオ" panose="020B0604030504040204" pitchFamily="50" charset="-128"/>
                    <a:ea typeface="メイリオ" panose="020B0604030504040204" pitchFamily="50" charset="-128"/>
                  </a:rPr>
                  <a:t>TEL/e-Mail</a:t>
                </a:r>
              </a:p>
            </p:txBody>
          </p:sp>
        </p:grpSp>
        <p:sp>
          <p:nvSpPr>
            <p:cNvPr id="147" name="AutoShape 31">
              <a:extLst>
                <a:ext uri="{FF2B5EF4-FFF2-40B4-BE49-F238E27FC236}">
                  <a16:creationId xmlns:a16="http://schemas.microsoft.com/office/drawing/2014/main" id="{D22FE60C-F4F0-E641-8D6B-29CDCF07F331}"/>
                </a:ext>
              </a:extLst>
            </p:cNvPr>
            <p:cNvSpPr>
              <a:spLocks noChangeArrowheads="1"/>
            </p:cNvSpPr>
            <p:nvPr/>
          </p:nvSpPr>
          <p:spPr bwMode="auto">
            <a:xfrm flipV="1">
              <a:off x="884238" y="6192838"/>
              <a:ext cx="1611312" cy="284162"/>
            </a:xfrm>
            <a:prstGeom prst="roundRect">
              <a:avLst>
                <a:gd name="adj" fmla="val 11657"/>
              </a:avLst>
            </a:prstGeom>
            <a:solidFill>
              <a:srgbClr val="FFCC66"/>
            </a:solidFill>
            <a:ln>
              <a:noFill/>
            </a:ln>
            <a:effectLst/>
            <a:extLst>
              <a:ext uri="{91240B29-F687-4F45-9708-019B960494DF}">
                <a14:hiddenLine xmlns:a14="http://schemas.microsoft.com/office/drawing/2010/main" w="18542">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1" fontAlgn="auto" hangingPunct="1">
                <a:spcBef>
                  <a:spcPct val="50000"/>
                </a:spcBef>
                <a:buClr>
                  <a:srgbClr val="71BFA7"/>
                </a:buClr>
                <a:defRPr/>
              </a:pPr>
              <a:endParaRPr kumimoji="1" lang="ja-JP" altLang="en-US" sz="1200" b="0" kern="0" dirty="0">
                <a:solidFill>
                  <a:srgbClr val="000000"/>
                </a:solidFill>
                <a:latin typeface="メイリオ" panose="020B0604030504040204" pitchFamily="50" charset="-128"/>
                <a:ea typeface="メイリオ" panose="020B0604030504040204" pitchFamily="50" charset="-128"/>
              </a:endParaRPr>
            </a:p>
            <a:p>
              <a:pPr eaLnBrk="1" fontAlgn="auto" hangingPunct="1">
                <a:spcBef>
                  <a:spcPct val="50000"/>
                </a:spcBef>
                <a:buClr>
                  <a:srgbClr val="71BFA7"/>
                </a:buClr>
                <a:defRPr/>
              </a:pPr>
              <a:r>
                <a:rPr kumimoji="1" lang="en-US" altLang="ja-JP" sz="1200" b="0" kern="0" dirty="0">
                  <a:solidFill>
                    <a:srgbClr val="000000"/>
                  </a:solidFill>
                  <a:latin typeface="メイリオ" panose="020B0604030504040204" pitchFamily="50" charset="-128"/>
                  <a:ea typeface="メイリオ" panose="020B0604030504040204" pitchFamily="50" charset="-128"/>
                </a:rPr>
                <a:t>IBM SE / </a:t>
              </a:r>
              <a:r>
                <a:rPr kumimoji="1" lang="ja-JP" altLang="en-US" sz="1200" b="0" kern="0" dirty="0">
                  <a:solidFill>
                    <a:srgbClr val="000000"/>
                  </a:solidFill>
                  <a:latin typeface="メイリオ" panose="020B0604030504040204" pitchFamily="50" charset="-128"/>
                  <a:ea typeface="メイリオ" panose="020B0604030504040204" pitchFamily="50" charset="-128"/>
                </a:rPr>
                <a:t>協力会社</a:t>
              </a:r>
              <a:r>
                <a:rPr kumimoji="1" lang="en-US" altLang="ja-JP" sz="1200" b="0" kern="0" dirty="0">
                  <a:solidFill>
                    <a:srgbClr val="000000"/>
                  </a:solidFill>
                  <a:latin typeface="メイリオ" panose="020B0604030504040204" pitchFamily="50" charset="-128"/>
                  <a:ea typeface="メイリオ" panose="020B0604030504040204" pitchFamily="50" charset="-128"/>
                </a:rPr>
                <a:t>SE</a:t>
              </a:r>
            </a:p>
            <a:p>
              <a:pPr eaLnBrk="1" fontAlgn="auto" hangingPunct="1">
                <a:spcBef>
                  <a:spcPct val="50000"/>
                </a:spcBef>
                <a:buClr>
                  <a:srgbClr val="71BFA7"/>
                </a:buClr>
                <a:defRPr/>
              </a:pPr>
              <a:endParaRPr lang="ja-JP" altLang="en-US" sz="1200" b="0" kern="0" dirty="0">
                <a:solidFill>
                  <a:srgbClr val="000000"/>
                </a:solidFill>
                <a:latin typeface="メイリオ" panose="020B0604030504040204" pitchFamily="50" charset="-128"/>
                <a:ea typeface="メイリオ" panose="020B0604030504040204" pitchFamily="50" charset="-128"/>
              </a:endParaRPr>
            </a:p>
          </p:txBody>
        </p:sp>
        <p:sp>
          <p:nvSpPr>
            <p:cNvPr id="148" name="Text Box 32">
              <a:extLst>
                <a:ext uri="{FF2B5EF4-FFF2-40B4-BE49-F238E27FC236}">
                  <a16:creationId xmlns:a16="http://schemas.microsoft.com/office/drawing/2014/main" id="{381F9783-C21E-F141-846C-5408E1C7FFB4}"/>
                </a:ext>
              </a:extLst>
            </p:cNvPr>
            <p:cNvSpPr txBox="1">
              <a:spLocks noChangeArrowheads="1"/>
            </p:cNvSpPr>
            <p:nvPr/>
          </p:nvSpPr>
          <p:spPr bwMode="auto">
            <a:xfrm>
              <a:off x="700087" y="1593850"/>
              <a:ext cx="2501561" cy="291618"/>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38100"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fontAlgn="auto" hangingPunct="1">
                <a:lnSpc>
                  <a:spcPct val="90000"/>
                </a:lnSpc>
                <a:spcBef>
                  <a:spcPct val="50000"/>
                </a:spcBef>
                <a:spcAft>
                  <a:spcPts val="0"/>
                </a:spcAft>
                <a:buClr>
                  <a:srgbClr val="71BFA7"/>
                </a:buClr>
                <a:defRPr/>
              </a:pPr>
              <a:r>
                <a:rPr lang="ja-JP" altLang="en-US" sz="1400" kern="0" dirty="0">
                  <a:solidFill>
                    <a:srgbClr val="0000CC"/>
                  </a:solidFill>
                  <a:latin typeface="メイリオ" panose="020B0604030504040204" pitchFamily="50" charset="-128"/>
                  <a:ea typeface="メイリオ" panose="020B0604030504040204" pitchFamily="50" charset="-128"/>
                </a:rPr>
                <a:t>システム技術支援サービス</a:t>
              </a:r>
            </a:p>
          </p:txBody>
        </p:sp>
      </p:gr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ー 3">
            <a:extLst>
              <a:ext uri="{FF2B5EF4-FFF2-40B4-BE49-F238E27FC236}">
                <a16:creationId xmlns:a16="http://schemas.microsoft.com/office/drawing/2014/main" id="{768E81F9-9A25-C64C-B558-E8B5960A95A7}"/>
              </a:ext>
            </a:extLst>
          </p:cNvPr>
          <p:cNvSpPr>
            <a:spLocks noGrp="1"/>
          </p:cNvSpPr>
          <p:nvPr>
            <p:ph type="sldNum" sz="quarter" idx="10"/>
          </p:nvPr>
        </p:nvSpPr>
        <p:spPr/>
        <p:txBody>
          <a:bodyPr/>
          <a:lstStyle/>
          <a:p>
            <a:fld id="{746A0EF0-6181-4C48-9CF0-3E48E2A754D2}" type="slidenum">
              <a:rPr lang="en-US" altLang="ja-JP"/>
              <a:pPr/>
              <a:t>8</a:t>
            </a:fld>
            <a:endParaRPr lang="en-US" altLang="ja-JP" dirty="0"/>
          </a:p>
        </p:txBody>
      </p:sp>
      <p:sp>
        <p:nvSpPr>
          <p:cNvPr id="441346" name="Rectangle 2">
            <a:extLst>
              <a:ext uri="{FF2B5EF4-FFF2-40B4-BE49-F238E27FC236}">
                <a16:creationId xmlns:a16="http://schemas.microsoft.com/office/drawing/2014/main" id="{E0A3050F-AE88-6F40-B40F-A4F145C64521}"/>
              </a:ext>
            </a:extLst>
          </p:cNvPr>
          <p:cNvSpPr>
            <a:spLocks noGrp="1" noChangeArrowheads="1"/>
          </p:cNvSpPr>
          <p:nvPr>
            <p:ph type="title"/>
          </p:nvPr>
        </p:nvSpPr>
        <p:spPr/>
        <p:txBody>
          <a:bodyPr/>
          <a:lstStyle/>
          <a:p>
            <a:r>
              <a:rPr lang="ja-JP" altLang="en-US" dirty="0"/>
              <a:t>前提のサポート商品</a:t>
            </a:r>
          </a:p>
        </p:txBody>
      </p:sp>
      <p:sp>
        <p:nvSpPr>
          <p:cNvPr id="441380" name="Rectangle 36">
            <a:extLst>
              <a:ext uri="{FF2B5EF4-FFF2-40B4-BE49-F238E27FC236}">
                <a16:creationId xmlns:a16="http://schemas.microsoft.com/office/drawing/2014/main" id="{3EF32964-9523-564F-8DCD-D7E59F2E7360}"/>
              </a:ext>
            </a:extLst>
          </p:cNvPr>
          <p:cNvSpPr>
            <a:spLocks noChangeArrowheads="1"/>
          </p:cNvSpPr>
          <p:nvPr/>
        </p:nvSpPr>
        <p:spPr bwMode="auto">
          <a:xfrm>
            <a:off x="584200" y="1468438"/>
            <a:ext cx="7597775"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80975" indent="-180975" algn="l">
              <a:spcBef>
                <a:spcPct val="0"/>
              </a:spcBef>
              <a:spcAft>
                <a:spcPct val="0"/>
              </a:spcAft>
              <a:buChar char="§"/>
              <a:defRPr>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lgn="l">
              <a:spcBef>
                <a:spcPct val="25000"/>
              </a:spcBef>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lgn="l">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lgn="l">
              <a:spcBef>
                <a:spcPct val="20000"/>
              </a:spcBef>
              <a:spcAft>
                <a:spcPct val="0"/>
              </a:spcAft>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lgn="l">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fontAlgn="base">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fontAlgn="base">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fontAlgn="base">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fontAlgn="base">
              <a:spcBef>
                <a:spcPct val="20000"/>
              </a:spcBef>
              <a:spcAft>
                <a:spcPct val="0"/>
              </a:spcAft>
              <a:buClr>
                <a:schemeClr val="accent2"/>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indent="0">
              <a:buNone/>
            </a:pPr>
            <a:r>
              <a:rPr lang="en-US" altLang="ja-JP" sz="1400" b="0" dirty="0">
                <a:latin typeface="メイリオ" panose="020B0604030504040204" pitchFamily="50" charset="-128"/>
                <a:ea typeface="メイリオ" panose="020B0604030504040204" pitchFamily="50" charset="-128"/>
              </a:rPr>
              <a:t> </a:t>
            </a:r>
            <a:r>
              <a:rPr lang="ja-JP" altLang="en-US" sz="1400" b="0" dirty="0">
                <a:latin typeface="メイリオ" panose="020B0604030504040204" pitchFamily="50" charset="-128"/>
                <a:ea typeface="メイリオ" panose="020B0604030504040204" pitchFamily="50" charset="-128"/>
              </a:rPr>
              <a:t>システム技術支援サービスは、前提として</a:t>
            </a:r>
            <a:r>
              <a:rPr lang="en-US" altLang="ja-JP" sz="1400" b="0" dirty="0">
                <a:latin typeface="メイリオ" panose="020B0604030504040204" pitchFamily="50" charset="-128"/>
                <a:ea typeface="メイリオ" panose="020B0604030504040204" pitchFamily="50" charset="-128"/>
              </a:rPr>
              <a:t>IBM</a:t>
            </a:r>
            <a:r>
              <a:rPr lang="ja-JP" altLang="en-US" sz="1400" b="0" dirty="0">
                <a:latin typeface="メイリオ" panose="020B0604030504040204" pitchFamily="50" charset="-128"/>
                <a:ea typeface="メイリオ" panose="020B0604030504040204" pitchFamily="50" charset="-128"/>
              </a:rPr>
              <a:t>機械保守契約、ソフトウェア・メンテナンス</a:t>
            </a:r>
            <a:r>
              <a:rPr lang="en-US" altLang="ja-JP" sz="1400" b="0" dirty="0">
                <a:latin typeface="メイリオ" panose="020B0604030504040204" pitchFamily="50" charset="-128"/>
                <a:ea typeface="メイリオ" panose="020B0604030504040204" pitchFamily="50" charset="-128"/>
              </a:rPr>
              <a:t>(SWMA)</a:t>
            </a:r>
            <a:r>
              <a:rPr lang="ja-JP" altLang="en-US" sz="1400" b="0" dirty="0">
                <a:latin typeface="メイリオ" panose="020B0604030504040204" pitchFamily="50" charset="-128"/>
                <a:ea typeface="メイリオ" panose="020B0604030504040204" pitchFamily="50" charset="-128"/>
              </a:rPr>
              <a:t>、パスポート・アドバンテージ</a:t>
            </a:r>
            <a:r>
              <a:rPr lang="en-US" altLang="ja-JP" sz="1400" b="0" dirty="0">
                <a:latin typeface="メイリオ" panose="020B0604030504040204" pitchFamily="50" charset="-128"/>
                <a:ea typeface="メイリオ" panose="020B0604030504040204" pitchFamily="50" charset="-128"/>
              </a:rPr>
              <a:t>(PA) </a:t>
            </a:r>
            <a:r>
              <a:rPr lang="ja-JP" altLang="en-US" sz="1400" b="0" dirty="0">
                <a:latin typeface="メイリオ" panose="020B0604030504040204" pitchFamily="50" charset="-128"/>
                <a:ea typeface="メイリオ" panose="020B0604030504040204" pitchFamily="50" charset="-128"/>
              </a:rPr>
              <a:t>、さらにその他サポートする製品によって以下の契約が必要です。</a:t>
            </a:r>
          </a:p>
        </p:txBody>
      </p:sp>
      <p:graphicFrame>
        <p:nvGraphicFramePr>
          <p:cNvPr id="441399" name="Group 55">
            <a:extLst>
              <a:ext uri="{FF2B5EF4-FFF2-40B4-BE49-F238E27FC236}">
                <a16:creationId xmlns:a16="http://schemas.microsoft.com/office/drawing/2014/main" id="{0E90560B-2244-0F42-A191-0DF85402D393}"/>
              </a:ext>
            </a:extLst>
          </p:cNvPr>
          <p:cNvGraphicFramePr>
            <a:graphicFrameLocks noGrp="1"/>
          </p:cNvGraphicFramePr>
          <p:nvPr>
            <p:ph idx="1"/>
            <p:extLst>
              <p:ext uri="{D42A27DB-BD31-4B8C-83A1-F6EECF244321}">
                <p14:modId xmlns:p14="http://schemas.microsoft.com/office/powerpoint/2010/main" val="1269382146"/>
              </p:ext>
            </p:extLst>
          </p:nvPr>
        </p:nvGraphicFramePr>
        <p:xfrm>
          <a:off x="1112838" y="2309813"/>
          <a:ext cx="7348537" cy="3902077"/>
        </p:xfrm>
        <a:graphic>
          <a:graphicData uri="http://schemas.openxmlformats.org/drawingml/2006/table">
            <a:tbl>
              <a:tblPr/>
              <a:tblGrid>
                <a:gridCol w="3205162">
                  <a:extLst>
                    <a:ext uri="{9D8B030D-6E8A-4147-A177-3AD203B41FA5}">
                      <a16:colId xmlns:a16="http://schemas.microsoft.com/office/drawing/2014/main" val="3086671255"/>
                    </a:ext>
                  </a:extLst>
                </a:gridCol>
                <a:gridCol w="4143375">
                  <a:extLst>
                    <a:ext uri="{9D8B030D-6E8A-4147-A177-3AD203B41FA5}">
                      <a16:colId xmlns:a16="http://schemas.microsoft.com/office/drawing/2014/main" val="688796559"/>
                    </a:ext>
                  </a:extLst>
                </a:gridCol>
              </a:tblGrid>
              <a:tr h="414338">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サービス名</a:t>
                      </a:r>
                    </a:p>
                  </a:txBody>
                  <a:tcPr marL="90000" marR="90000" marT="46800" marB="46800"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サポート内容</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332540979"/>
                  </a:ext>
                </a:extLst>
              </a:tr>
              <a:tr h="798513">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ハードウェア保守</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IBM </a:t>
                      </a:r>
                      <a:r>
                        <a:rPr kumimoji="0" lang="en-US" altLang="ja-JP" sz="1200" b="0" i="0" u="none" strike="noStrike" cap="none" normalizeH="0" baseline="0" dirty="0" err="1">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ServicePac</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ハードウェア</a:t>
                      </a:r>
                    </a:p>
                  </a:txBody>
                  <a:tcPr marL="90000" marR="90000" marT="46800" marB="4680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ハードウェアの保守</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ハードウェアの保守サービスと</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OS</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回復支援</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7444863"/>
                  </a:ext>
                </a:extLst>
              </a:tr>
              <a:tr h="736600">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 </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ソフトウェア･メンテナンス･サポート</a:t>
                      </a:r>
                    </a:p>
                  </a:txBody>
                  <a:tcPr marL="90000" marR="90000" marT="46800" marB="4680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IBM</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製</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OS</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Storage</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などのサポート</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(SWMA)</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IBM</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製ミドルウェアなどのサポート</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(PA)</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2287020"/>
                  </a:ext>
                </a:extLst>
              </a:tr>
              <a:tr h="919163">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マルチベンダー</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 </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サポート・ラインサービス</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サポート・パック </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for Linux</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　（</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Linux</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のみの場合）</a:t>
                      </a:r>
                    </a:p>
                  </a:txBody>
                  <a:tcPr marL="90000" marR="90000" marT="46800" marB="4680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30000"/>
                        </a:lnSpc>
                        <a:spcBef>
                          <a:spcPct val="0"/>
                        </a:spcBef>
                        <a:spcAft>
                          <a:spcPct val="0"/>
                        </a:spcAft>
                        <a:buClr>
                          <a:schemeClr val="accent2"/>
                        </a:buClr>
                        <a:buSzTx/>
                        <a:buFont typeface="Wingdings" pitchFamily="2" charset="2"/>
                        <a:buNone/>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他社製</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OS (WINDOWS,LINUX</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等）のサポート及び</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IBM</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製</a:t>
                      </a:r>
                    </a:p>
                    <a:p>
                      <a:pPr marL="0" marR="0" lvl="0" indent="0" algn="l" defTabSz="914400" rtl="0" eaLnBrk="1" fontAlgn="base" latinLnBrk="0" hangingPunct="1">
                        <a:lnSpc>
                          <a:spcPct val="130000"/>
                        </a:lnSpc>
                        <a:spcBef>
                          <a:spcPct val="0"/>
                        </a:spcBef>
                        <a:spcAft>
                          <a:spcPct val="0"/>
                        </a:spcAft>
                        <a:buClr>
                          <a:schemeClr val="accent2"/>
                        </a:buClr>
                        <a:buSzTx/>
                        <a:buFont typeface="Wingdings" pitchFamily="2" charset="2"/>
                        <a:buNone/>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SWMA</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非対象製品のサポート</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5281333"/>
                  </a:ext>
                </a:extLst>
              </a:tr>
              <a:tr h="511175">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 </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ストレージ</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QA</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・サポート・ライン</a:t>
                      </a:r>
                    </a:p>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endParaRPr>
                    </a:p>
                  </a:txBody>
                  <a:tcPr marL="90000" marR="90000" marT="46800" marB="4680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SWMA</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以外の</a:t>
                      </a: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IBM</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ストレージ製品使用時のサポート</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4041822"/>
                  </a:ext>
                </a:extLst>
              </a:tr>
              <a:tr h="522288">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Char char="§"/>
                        <a:tabLst/>
                      </a:pPr>
                      <a:r>
                        <a:rPr kumimoji="0" lang="en-US" altLang="ja-JP"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 IBM</a:t>
                      </a: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他社製プログラム支援サービス</a:t>
                      </a:r>
                    </a:p>
                  </a:txBody>
                  <a:tcPr marL="90000" marR="90000" marT="46800" marB="46800"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0"/>
                        </a:spcBef>
                        <a:spcAft>
                          <a:spcPct val="0"/>
                        </a:spcAft>
                        <a:defRPr sz="16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230188" algn="l">
                        <a:spcBef>
                          <a:spcPct val="25000"/>
                        </a:spcBef>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458788"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684213" algn="l">
                        <a:spcBef>
                          <a:spcPct val="20000"/>
                        </a:spcBef>
                        <a:spcAft>
                          <a:spcPct val="0"/>
                        </a:spcAft>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914400" algn="l">
                        <a:spcBef>
                          <a:spcPct val="20000"/>
                        </a:spcBef>
                        <a:spcAft>
                          <a:spcPct val="0"/>
                        </a:spcAft>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13716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18288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22860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2743200" fontAlgn="base">
                        <a:spcBef>
                          <a:spcPct val="20000"/>
                        </a:spcBef>
                        <a:spcAft>
                          <a:spcPct val="0"/>
                        </a:spcAft>
                        <a:buClr>
                          <a:schemeClr val="accent2"/>
                        </a:buClr>
                        <a:buFont typeface="Arial" panose="020B0604020202020204" pitchFamily="34" charset="0"/>
                        <a:defRPr sz="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ja-JP" altLang="en-US" sz="12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rial" panose="020B0604020202020204" pitchFamily="34" charset="0"/>
                        </a:rPr>
                        <a:t>他社製ソフトウェアのサポート</a:t>
                      </a:r>
                    </a:p>
                  </a:txBody>
                  <a:tcPr marL="90000" marR="90000" marT="46800" marB="46800"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9699393"/>
                  </a:ext>
                </a:extLst>
              </a:tr>
            </a:tbl>
          </a:graphicData>
        </a:graphic>
      </p:graphicFrame>
    </p:spTree>
    <p:extLst>
      <p:ext uri="{BB962C8B-B14F-4D97-AF65-F5344CB8AC3E}">
        <p14:creationId xmlns:p14="http://schemas.microsoft.com/office/powerpoint/2010/main" val="258008115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28F0AEF-E731-3345-B6FA-C86FB6E96AC0}"/>
              </a:ext>
            </a:extLst>
          </p:cNvPr>
          <p:cNvSpPr txBox="1"/>
          <p:nvPr/>
        </p:nvSpPr>
        <p:spPr>
          <a:xfrm>
            <a:off x="3683000" y="2565400"/>
            <a:ext cx="1723549" cy="461665"/>
          </a:xfrm>
          <a:prstGeom prst="rect">
            <a:avLst/>
          </a:prstGeom>
          <a:noFill/>
        </p:spPr>
        <p:txBody>
          <a:bodyPr wrap="none" rtlCol="0">
            <a:spAutoFit/>
          </a:bodyPr>
          <a:lstStyle/>
          <a:p>
            <a:r>
              <a:rPr kumimoji="1" lang="ja-JP" altLang="en-US" sz="2400" dirty="0">
                <a:latin typeface="メイリオ" panose="020B0604030504040204" pitchFamily="50" charset="-128"/>
                <a:ea typeface="メイリオ" panose="020B0604030504040204" pitchFamily="50" charset="-128"/>
              </a:rPr>
              <a:t>ご参考資料</a:t>
            </a:r>
          </a:p>
        </p:txBody>
      </p:sp>
    </p:spTree>
  </p:cSld>
  <p:clrMapOvr>
    <a:masterClrMapping/>
  </p:clrMapOvr>
  <p:transition>
    <p:fade/>
  </p:transition>
</p:sld>
</file>

<file path=ppt/theme/theme1.xml><?xml version="1.0" encoding="utf-8"?>
<a:theme xmlns:a="http://schemas.openxmlformats.org/drawingml/2006/main" name="1_Default Design">
  <a:themeElements>
    <a:clrScheme name="1_Default Design 2">
      <a:dk1>
        <a:srgbClr val="000000"/>
      </a:dk1>
      <a:lt1>
        <a:srgbClr val="FFFFFF"/>
      </a:lt1>
      <a:dk2>
        <a:srgbClr val="808080"/>
      </a:dk2>
      <a:lt2>
        <a:srgbClr val="CCCCFF"/>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fontScheme name="1_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35000"/>
          </a:spcBef>
          <a:spcAft>
            <a:spcPct val="15000"/>
          </a:spcAft>
          <a:buClr>
            <a:schemeClr val="accent2"/>
          </a:buClr>
          <a:buSzTx/>
          <a:buFont typeface="Wingdings" panose="05000000000000000000" pitchFamily="2" charset="2"/>
          <a:buNone/>
          <a:tabLst/>
          <a:defRPr kumimoji="0" lang="ja-JP" altLang="en-US" sz="1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35000"/>
          </a:spcBef>
          <a:spcAft>
            <a:spcPct val="15000"/>
          </a:spcAft>
          <a:buClr>
            <a:schemeClr val="accent2"/>
          </a:buClr>
          <a:buSzTx/>
          <a:buFont typeface="Wingdings" panose="05000000000000000000" pitchFamily="2" charset="2"/>
          <a:buNone/>
          <a:tabLst/>
          <a:defRPr kumimoji="0" lang="ja-JP" altLang="en-US" sz="1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cs typeface="Arial" panose="020B0604020202020204" pitchFamily="34" charset="0"/>
          </a:defRPr>
        </a:defPPr>
      </a:lstStyle>
    </a:lnDef>
  </a:objectDefaults>
  <a:extraClrSchemeLst>
    <a:extraClrScheme>
      <a:clrScheme name="1_Default Design 1">
        <a:dk1>
          <a:srgbClr val="CCCCFF"/>
        </a:dk1>
        <a:lt1>
          <a:srgbClr val="FFFFFF"/>
        </a:lt1>
        <a:dk2>
          <a:srgbClr val="000000"/>
        </a:dk2>
        <a:lt2>
          <a:srgbClr val="808080"/>
        </a:lt2>
        <a:accent1>
          <a:srgbClr val="7889FB"/>
        </a:accent1>
        <a:accent2>
          <a:srgbClr val="2DB6B3"/>
        </a:accent2>
        <a:accent3>
          <a:srgbClr val="AAAAAA"/>
        </a:accent3>
        <a:accent4>
          <a:srgbClr val="DADADA"/>
        </a:accent4>
        <a:accent5>
          <a:srgbClr val="BEC4FD"/>
        </a:accent5>
        <a:accent6>
          <a:srgbClr val="28A5A2"/>
        </a:accent6>
        <a:hlink>
          <a:srgbClr val="C0C0C0"/>
        </a:hlink>
        <a:folHlink>
          <a:srgbClr val="D18213"/>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808080"/>
        </a:dk2>
        <a:lt2>
          <a:srgbClr val="CCCCFF"/>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clrMap bg1="lt1" tx1="dk1" bg2="lt2" tx2="dk2" accent1="accent1" accent2="accent2" accent3="accent3" accent4="accent4" accent5="accent5" accent6="accent6" hlink="hlink" folHlink="folHlink"/>
    </a:extraClrScheme>
    <a:extraClrScheme>
      <a:clrScheme name="1_Default Design 3">
        <a:dk1>
          <a:srgbClr val="CCCCFF"/>
        </a:dk1>
        <a:lt1>
          <a:srgbClr val="FFFFFF"/>
        </a:lt1>
        <a:dk2>
          <a:srgbClr val="000000"/>
        </a:dk2>
        <a:lt2>
          <a:srgbClr val="808080"/>
        </a:lt2>
        <a:accent1>
          <a:srgbClr val="7889FB"/>
        </a:accent1>
        <a:accent2>
          <a:srgbClr val="DFFF66"/>
        </a:accent2>
        <a:accent3>
          <a:srgbClr val="AAAAAA"/>
        </a:accent3>
        <a:accent4>
          <a:srgbClr val="DADADA"/>
        </a:accent4>
        <a:accent5>
          <a:srgbClr val="BEC4FD"/>
        </a:accent5>
        <a:accent6>
          <a:srgbClr val="CAE75C"/>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26608</TotalTime>
  <Words>1559</Words>
  <Application>Microsoft Office PowerPoint</Application>
  <PresentationFormat>画面に合わせる (4:3)</PresentationFormat>
  <Paragraphs>281</Paragraphs>
  <Slides>13</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Monotype Sorts</vt:lpstr>
      <vt:lpstr>メイリオ</vt:lpstr>
      <vt:lpstr>Arial</vt:lpstr>
      <vt:lpstr>Wingdings</vt:lpstr>
      <vt:lpstr>1_Default Design</vt:lpstr>
      <vt:lpstr>「システム技術支援サービス（STSS）」 ご説明資料</vt:lpstr>
      <vt:lpstr>PowerPoint プレゼンテーション</vt:lpstr>
      <vt:lpstr>お客様の安心への窓口 　　一元的なサービス窓口で問題を受け付け、お客様システムの安定稼動をご支援します。</vt:lpstr>
      <vt:lpstr>システム技術支援サービス(STSS)の特長</vt:lpstr>
      <vt:lpstr>IBM保守サービスでのSTSSの位置づけ</vt:lpstr>
      <vt:lpstr>システム技術支援サービス(STSS)の概要</vt:lpstr>
      <vt:lpstr>システム技術支援サービス　ご提供体制</vt:lpstr>
      <vt:lpstr>前提のサポート商品</vt:lpstr>
      <vt:lpstr>PowerPoint プレゼンテーション</vt:lpstr>
      <vt:lpstr>STSSサービスメニュー</vt:lpstr>
      <vt:lpstr>PowerPoint プレゼンテーション</vt:lpstr>
      <vt:lpstr>PowerPoint プレゼンテーション</vt:lpstr>
      <vt:lpstr>PowerPoint プレゼンテーション</vt:lpstr>
    </vt:vector>
  </TitlesOfParts>
  <Company>Personal Project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早い、安い、ちょうどいい！  iSeriesの保守拡張サービスで</dc:title>
  <dc:creator>Ikufumi Motoyama</dc:creator>
  <cp:lastModifiedBy>岡田 あずさ</cp:lastModifiedBy>
  <cp:revision>362</cp:revision>
  <cp:lastPrinted>2018-02-07T12:12:40Z</cp:lastPrinted>
  <dcterms:created xsi:type="dcterms:W3CDTF">2005-09-12T08:53:10Z</dcterms:created>
  <dcterms:modified xsi:type="dcterms:W3CDTF">2022-07-11T01:58:46Z</dcterms:modified>
</cp:coreProperties>
</file>