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5" r:id="rId3"/>
  </p:sldMasterIdLst>
  <p:notesMasterIdLst>
    <p:notesMasterId r:id="rId6"/>
  </p:notesMasterIdLst>
  <p:handoutMasterIdLst>
    <p:handoutMasterId r:id="rId7"/>
  </p:handoutMasterIdLst>
  <p:sldIdLst>
    <p:sldId id="1218" r:id="rId4"/>
    <p:sldId id="1217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5093" userDrawn="1">
          <p15:clr>
            <a:srgbClr val="A4A3A4"/>
          </p15:clr>
        </p15:guide>
        <p15:guide id="4" pos="398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pos="285" userDrawn="1">
          <p15:clr>
            <a:srgbClr val="A4A3A4"/>
          </p15:clr>
        </p15:guide>
        <p15:guide id="7" orient="horz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野 公義" initials="小野" lastIdx="2" clrIdx="0">
    <p:extLst>
      <p:ext uri="{19B8F6BF-5375-455C-9EA6-DF929625EA0E}">
        <p15:presenceInfo xmlns:p15="http://schemas.microsoft.com/office/powerpoint/2012/main" userId="S::k_ono@i-guazu.co.jp::1d00b666-280a-47f2-bf34-5f6045a71a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C56"/>
    <a:srgbClr val="0077C8"/>
    <a:srgbClr val="005E9E"/>
    <a:srgbClr val="FF5B5B"/>
    <a:srgbClr val="EF5525"/>
    <a:srgbClr val="EDB427"/>
    <a:srgbClr val="F14937"/>
    <a:srgbClr val="E86720"/>
    <a:srgbClr val="00B0EE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1684C-9526-C832-173F-A817C1020968}" v="1" dt="2023-07-11T02:03:08.8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2" autoAdjust="0"/>
    <p:restoredTop sz="95279" autoAdjust="0"/>
  </p:normalViewPr>
  <p:slideViewPr>
    <p:cSldViewPr snapToGrid="0" showGuides="1">
      <p:cViewPr varScale="1">
        <p:scale>
          <a:sx n="101" d="100"/>
          <a:sy n="101" d="100"/>
        </p:scale>
        <p:origin x="1350" y="102"/>
      </p:cViewPr>
      <p:guideLst>
        <p:guide orient="horz" pos="527"/>
        <p:guide pos="5093"/>
        <p:guide pos="398"/>
        <p:guide orient="horz" pos="799"/>
        <p:guide pos="285"/>
        <p:guide orient="horz" pos="39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4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69011-6527-48BF-9980-2430695214CA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2BEA6-8FA8-4078-9D18-FD13F4002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878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611F-0EF9-4E00-962D-38CC94D649C3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D6331-3B95-4894-92CE-CD444FBF93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58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イン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303299E-1109-892A-157F-D3A7D8AF5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0"/>
            <a:ext cx="9906002" cy="685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DC5EF51-F8C3-45B6-BE7D-E28842707F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304712-3FF1-41E2-B688-213E20FADE75}"/>
              </a:ext>
            </a:extLst>
          </p:cNvPr>
          <p:cNvSpPr/>
          <p:nvPr userDrawn="1"/>
        </p:nvSpPr>
        <p:spPr>
          <a:xfrm>
            <a:off x="7492945" y="6567247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 IGUAZU Corporation</a:t>
            </a:r>
            <a:endParaRPr lang="ja-JP" altLang="en-US" sz="799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67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バー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13EBC52-FA73-4B9B-8C80-8081D1C153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605" y="944633"/>
            <a:ext cx="8634001" cy="317878"/>
          </a:xfrm>
          <a:prstGeom prst="rect">
            <a:avLst/>
          </a:prstGeom>
        </p:spPr>
      </p:pic>
      <p:sp>
        <p:nvSpPr>
          <p:cNvPr id="27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625495" y="1187884"/>
            <a:ext cx="8165577" cy="1917627"/>
          </a:xfrm>
          <a:prstGeom prst="rect">
            <a:avLst/>
          </a:prstGeom>
          <a:ln>
            <a:noFill/>
          </a:ln>
        </p:spPr>
        <p:txBody>
          <a:bodyPr tIns="72000" bIns="36000" anchor="t" anchorCtr="0"/>
          <a:lstStyle>
            <a:lvl1pPr marL="357186" indent="-35718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▶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39747" indent="-2666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804858" indent="-2285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l"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079493" indent="-27463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–"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/>
              <a:t>入力してください</a:t>
            </a:r>
            <a:endParaRPr kumimoji="1" lang="en-US" altLang="ja-JP" dirty="0"/>
          </a:p>
          <a:p>
            <a:pPr lvl="1"/>
            <a:r>
              <a:rPr kumimoji="1" lang="ja-JP" altLang="en-US" sz="2000" dirty="0"/>
              <a:t>第２レベル</a:t>
            </a:r>
            <a:endParaRPr kumimoji="1" lang="en-US" altLang="ja-JP" sz="2000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E21EC6D-121C-41E9-AF16-891A3D81BD2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8C02AF4B-1594-49C9-B8F8-C3150DD47F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6504" y="513734"/>
            <a:ext cx="7036369" cy="3799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/>
              <a:t>タイトルを入力してください　</a:t>
            </a: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DCA0C6-B006-E182-6B6D-0256D0AB722B}"/>
              </a:ext>
            </a:extLst>
          </p:cNvPr>
          <p:cNvSpPr/>
          <p:nvPr userDrawn="1"/>
        </p:nvSpPr>
        <p:spPr>
          <a:xfrm>
            <a:off x="7422551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41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5DC5EF51-F8C3-45B6-BE7D-E28842707F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304712-3FF1-41E2-B688-213E20FADE75}"/>
              </a:ext>
            </a:extLst>
          </p:cNvPr>
          <p:cNvSpPr/>
          <p:nvPr userDrawn="1"/>
        </p:nvSpPr>
        <p:spPr>
          <a:xfrm>
            <a:off x="7492945" y="6567247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2022 IGUAZU Corporation</a:t>
            </a:r>
            <a:endParaRPr lang="ja-JP" altLang="en-US" sz="799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85351E1-56C9-72F1-C75A-3C4770C2BD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8643" t="14310" r="19412" b="9219"/>
          <a:stretch/>
        </p:blipFill>
        <p:spPr>
          <a:xfrm>
            <a:off x="2507750" y="269229"/>
            <a:ext cx="4890500" cy="6319543"/>
          </a:xfrm>
          <a:prstGeom prst="rect">
            <a:avLst/>
          </a:prstGeom>
          <a:ln w="19050">
            <a:solidFill>
              <a:schemeClr val="bg1">
                <a:lumMod val="85000"/>
              </a:schemeClr>
            </a:solidFill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  <a:softEdge rad="0"/>
          </a:effec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8A5D22-3F27-CAB2-2C0D-1F0D922B0EC9}"/>
              </a:ext>
            </a:extLst>
          </p:cNvPr>
          <p:cNvSpPr/>
          <p:nvPr userDrawn="1"/>
        </p:nvSpPr>
        <p:spPr>
          <a:xfrm>
            <a:off x="7422551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16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FA63DD4-F29F-4378-9E24-A9BCB0F02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49" y="311853"/>
            <a:ext cx="1344914" cy="44830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CD900E-A845-999B-7BF4-5D842437BE74}"/>
              </a:ext>
            </a:extLst>
          </p:cNvPr>
          <p:cNvSpPr/>
          <p:nvPr userDrawn="1"/>
        </p:nvSpPr>
        <p:spPr>
          <a:xfrm>
            <a:off x="7422551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34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918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7" r:id="rId2"/>
    <p:sldLayoutId id="2147483737" r:id="rId3"/>
    <p:sldLayoutId id="2147483740" r:id="rId4"/>
  </p:sldLayoutIdLst>
  <p:hf hdr="0" ftr="0" dt="0"/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svg"/><Relationship Id="rId7" Type="http://schemas.openxmlformats.org/officeDocument/2006/relationships/image" Target="../media/image12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4.svg"/><Relationship Id="rId10" Type="http://schemas.openxmlformats.org/officeDocument/2006/relationships/image" Target="../media/image16.svg"/><Relationship Id="rId4" Type="http://schemas.openxmlformats.org/officeDocument/2006/relationships/image" Target="../media/image13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EAA9D77-92D4-244B-D785-78E6007B549B}"/>
              </a:ext>
            </a:extLst>
          </p:cNvPr>
          <p:cNvSpPr/>
          <p:nvPr/>
        </p:nvSpPr>
        <p:spPr>
          <a:xfrm>
            <a:off x="0" y="941311"/>
            <a:ext cx="9906000" cy="5726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4C82608-8C3F-D36A-6EE2-DFD86353F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33" y="561359"/>
            <a:ext cx="3499497" cy="37995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インベントリ移管の流れ</a:t>
            </a: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7B6889A1-C628-37A5-D56B-EFF21AE64FF7}"/>
              </a:ext>
            </a:extLst>
          </p:cNvPr>
          <p:cNvGrpSpPr/>
          <p:nvPr/>
        </p:nvGrpSpPr>
        <p:grpSpPr>
          <a:xfrm>
            <a:off x="2319667" y="5555555"/>
            <a:ext cx="5266667" cy="890702"/>
            <a:chOff x="2417044" y="5375880"/>
            <a:chExt cx="5266667" cy="890702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331451D4-51AA-CADB-1CCB-D3B8A1DC61EC}"/>
                </a:ext>
              </a:extLst>
            </p:cNvPr>
            <p:cNvSpPr/>
            <p:nvPr/>
          </p:nvSpPr>
          <p:spPr>
            <a:xfrm>
              <a:off x="2417044" y="5375880"/>
              <a:ext cx="5266667" cy="890702"/>
            </a:xfrm>
            <a:prstGeom prst="rect">
              <a:avLst/>
            </a:prstGeom>
            <a:noFill/>
            <a:ln w="57150">
              <a:solidFill>
                <a:srgbClr val="FF5B5B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600"/>
                <a:t>            原本</a:t>
              </a:r>
              <a:r>
                <a:rPr lang="ja-JP" altLang="en-US" sz="1600" dirty="0"/>
                <a:t>の提出は</a:t>
              </a:r>
              <a:r>
                <a:rPr lang="ja-JP" altLang="en-US" sz="1600"/>
                <a:t>不要。</a:t>
              </a:r>
              <a:r>
                <a:rPr kumimoji="1" lang="en-US" altLang="ja-JP" sz="1600"/>
                <a:t>PDF</a:t>
              </a:r>
              <a:r>
                <a:rPr kumimoji="1" lang="ja-JP" altLang="en-US" sz="1600" dirty="0"/>
                <a:t>のみで</a:t>
              </a:r>
              <a:r>
                <a:rPr kumimoji="1" lang="ja-JP" altLang="en-US" sz="1600"/>
                <a:t>手続き可能</a:t>
              </a:r>
              <a:r>
                <a:rPr lang="ja-JP" altLang="en-US" sz="1600"/>
                <a:t>。</a:t>
              </a:r>
              <a:endParaRPr kumimoji="1" lang="ja-JP" altLang="en-US" sz="1600" dirty="0"/>
            </a:p>
          </p:txBody>
        </p:sp>
        <p:pic>
          <p:nvPicPr>
            <p:cNvPr id="74" name="グラフィックス 73">
              <a:extLst>
                <a:ext uri="{FF2B5EF4-FFF2-40B4-BE49-F238E27FC236}">
                  <a16:creationId xmlns:a16="http://schemas.microsoft.com/office/drawing/2014/main" id="{200D3DA8-F8C7-24C9-F04F-CB9E39F05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83727" y="5541947"/>
              <a:ext cx="558569" cy="558569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8A5F4DE-B2B3-A948-B543-9C63357AC443}"/>
              </a:ext>
            </a:extLst>
          </p:cNvPr>
          <p:cNvGrpSpPr/>
          <p:nvPr/>
        </p:nvGrpSpPr>
        <p:grpSpPr>
          <a:xfrm>
            <a:off x="437821" y="1179097"/>
            <a:ext cx="9030358" cy="4212909"/>
            <a:chOff x="436317" y="1179097"/>
            <a:chExt cx="9030358" cy="4212909"/>
          </a:xfrm>
        </p:grpSpPr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28F5CA74-B027-5F0D-E7E6-9BD42E655855}"/>
                </a:ext>
              </a:extLst>
            </p:cNvPr>
            <p:cNvGrpSpPr/>
            <p:nvPr/>
          </p:nvGrpSpPr>
          <p:grpSpPr>
            <a:xfrm>
              <a:off x="436317" y="1179097"/>
              <a:ext cx="1585088" cy="4212909"/>
              <a:chOff x="400221" y="1118937"/>
              <a:chExt cx="1585088" cy="4212909"/>
            </a:xfrm>
          </p:grpSpPr>
          <p:grpSp>
            <p:nvGrpSpPr>
              <p:cNvPr id="88" name="グループ化 87">
                <a:extLst>
                  <a:ext uri="{FF2B5EF4-FFF2-40B4-BE49-F238E27FC236}">
                    <a16:creationId xmlns:a16="http://schemas.microsoft.com/office/drawing/2014/main" id="{E178C865-755A-CB92-0636-600FD43312FA}"/>
                  </a:ext>
                </a:extLst>
              </p:cNvPr>
              <p:cNvGrpSpPr/>
              <p:nvPr/>
            </p:nvGrpSpPr>
            <p:grpSpPr>
              <a:xfrm>
                <a:off x="607598" y="1345329"/>
                <a:ext cx="1170334" cy="814758"/>
                <a:chOff x="598453" y="1345329"/>
                <a:chExt cx="1170334" cy="814758"/>
              </a:xfrm>
            </p:grpSpPr>
            <p:pic>
              <p:nvPicPr>
                <p:cNvPr id="17" name="図 16" descr="黒い背景に白い文字がある&#10;&#10;中程度の精度で自動的に生成された説明">
                  <a:extLst>
                    <a:ext uri="{FF2B5EF4-FFF2-40B4-BE49-F238E27FC236}">
                      <a16:creationId xmlns:a16="http://schemas.microsoft.com/office/drawing/2014/main" id="{1B1FE3ED-32BA-4BAE-6F75-767F798F72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9150" y="1893073"/>
                  <a:ext cx="988941" cy="267014"/>
                </a:xfrm>
                <a:prstGeom prst="rect">
                  <a:avLst/>
                </a:prstGeom>
              </p:spPr>
            </p:pic>
            <p:sp>
              <p:nvSpPr>
                <p:cNvPr id="40" name="四角形: 角を丸くする 39">
                  <a:extLst>
                    <a:ext uri="{FF2B5EF4-FFF2-40B4-BE49-F238E27FC236}">
                      <a16:creationId xmlns:a16="http://schemas.microsoft.com/office/drawing/2014/main" id="{144EAC8E-3253-EA4C-D025-DD8B10A75ADA}"/>
                    </a:ext>
                  </a:extLst>
                </p:cNvPr>
                <p:cNvSpPr/>
                <p:nvPr/>
              </p:nvSpPr>
              <p:spPr>
                <a:xfrm>
                  <a:off x="598453" y="1345329"/>
                  <a:ext cx="1170334" cy="369332"/>
                </a:xfrm>
                <a:prstGeom prst="roundRect">
                  <a:avLst>
                    <a:gd name="adj" fmla="val 0"/>
                  </a:avLst>
                </a:prstGeom>
                <a:solidFill>
                  <a:srgbClr val="0077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/>
                    <a:t>移管先</a:t>
                  </a:r>
                  <a:r>
                    <a:rPr kumimoji="1" lang="en-US" altLang="ja-JP" sz="1100" b="1"/>
                    <a:t>VAD</a:t>
                  </a:r>
                </a:p>
              </p:txBody>
            </p:sp>
          </p:grp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6D196124-92C6-27FB-FD66-30A67EBDD1B7}"/>
                  </a:ext>
                </a:extLst>
              </p:cNvPr>
              <p:cNvSpPr/>
              <p:nvPr/>
            </p:nvSpPr>
            <p:spPr>
              <a:xfrm>
                <a:off x="400221" y="1118937"/>
                <a:ext cx="1585088" cy="4212909"/>
              </a:xfrm>
              <a:prstGeom prst="rect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6D7EFD08-82B6-2C67-DD71-52BF58B29BE8}"/>
                </a:ext>
              </a:extLst>
            </p:cNvPr>
            <p:cNvGrpSpPr/>
            <p:nvPr/>
          </p:nvGrpSpPr>
          <p:grpSpPr>
            <a:xfrm>
              <a:off x="2249906" y="1179097"/>
              <a:ext cx="1735823" cy="4212909"/>
              <a:chOff x="2249906" y="1118937"/>
              <a:chExt cx="1735823" cy="4212909"/>
            </a:xfrm>
          </p:grpSpPr>
          <p:grpSp>
            <p:nvGrpSpPr>
              <p:cNvPr id="87" name="グループ化 86">
                <a:extLst>
                  <a:ext uri="{FF2B5EF4-FFF2-40B4-BE49-F238E27FC236}">
                    <a16:creationId xmlns:a16="http://schemas.microsoft.com/office/drawing/2014/main" id="{1B81715C-4FC8-E92D-22B2-A2F252ED6FD4}"/>
                  </a:ext>
                </a:extLst>
              </p:cNvPr>
              <p:cNvGrpSpPr/>
              <p:nvPr/>
            </p:nvGrpSpPr>
            <p:grpSpPr>
              <a:xfrm>
                <a:off x="2427310" y="1345329"/>
                <a:ext cx="1381014" cy="979611"/>
                <a:chOff x="2368802" y="1345329"/>
                <a:chExt cx="1381014" cy="979611"/>
              </a:xfrm>
            </p:grpSpPr>
            <p:sp>
              <p:nvSpPr>
                <p:cNvPr id="41" name="四角形: 角を丸くする 40">
                  <a:extLst>
                    <a:ext uri="{FF2B5EF4-FFF2-40B4-BE49-F238E27FC236}">
                      <a16:creationId xmlns:a16="http://schemas.microsoft.com/office/drawing/2014/main" id="{7253B3AC-C4E5-F90F-9D90-88BA64398C11}"/>
                    </a:ext>
                  </a:extLst>
                </p:cNvPr>
                <p:cNvSpPr/>
                <p:nvPr/>
              </p:nvSpPr>
              <p:spPr>
                <a:xfrm>
                  <a:off x="2474142" y="1345329"/>
                  <a:ext cx="1170334" cy="369332"/>
                </a:xfrm>
                <a:prstGeom prst="roundRect">
                  <a:avLst>
                    <a:gd name="adj" fmla="val 0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/>
                    <a:t>移管先</a:t>
                  </a:r>
                  <a:r>
                    <a:rPr kumimoji="1" lang="en-US" altLang="ja-JP" sz="1100" b="1"/>
                    <a:t>BP</a:t>
                  </a:r>
                </a:p>
              </p:txBody>
            </p:sp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2596B5D5-E35F-401B-8F48-0DF1D7EB6BCE}"/>
                    </a:ext>
                  </a:extLst>
                </p:cNvPr>
                <p:cNvGrpSpPr/>
                <p:nvPr/>
              </p:nvGrpSpPr>
              <p:grpSpPr>
                <a:xfrm>
                  <a:off x="2368802" y="1771470"/>
                  <a:ext cx="1381014" cy="553470"/>
                  <a:chOff x="2173344" y="1658253"/>
                  <a:chExt cx="1381014" cy="553470"/>
                </a:xfrm>
              </p:grpSpPr>
              <p:sp>
                <p:nvSpPr>
                  <p:cNvPr id="44" name="テキスト ボックス 43">
                    <a:extLst>
                      <a:ext uri="{FF2B5EF4-FFF2-40B4-BE49-F238E27FC236}">
                        <a16:creationId xmlns:a16="http://schemas.microsoft.com/office/drawing/2014/main" id="{7B79AE25-1AC0-F599-1371-B9037F85D95D}"/>
                      </a:ext>
                    </a:extLst>
                  </p:cNvPr>
                  <p:cNvSpPr txBox="1"/>
                  <p:nvPr/>
                </p:nvSpPr>
                <p:spPr>
                  <a:xfrm>
                    <a:off x="2173344" y="1734933"/>
                    <a:ext cx="95410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200" b="1">
                        <a:solidFill>
                          <a:srgbClr val="00B050"/>
                        </a:solidFill>
                      </a:rPr>
                      <a:t>イグアス</a:t>
                    </a:r>
                    <a:endParaRPr kumimoji="1" lang="en-US" altLang="ja-JP" sz="1200" b="1">
                      <a:solidFill>
                        <a:srgbClr val="00B050"/>
                      </a:solidFill>
                    </a:endParaRPr>
                  </a:p>
                  <a:p>
                    <a:r>
                      <a:rPr kumimoji="1" lang="ja-JP" altLang="en-US" sz="1200" b="1">
                        <a:solidFill>
                          <a:srgbClr val="00B050"/>
                        </a:solidFill>
                      </a:rPr>
                      <a:t>パートナー</a:t>
                    </a:r>
                    <a:endParaRPr kumimoji="1" lang="ja-JP" altLang="en-US" sz="1200" b="1" dirty="0">
                      <a:solidFill>
                        <a:srgbClr val="00B050"/>
                      </a:solidFill>
                    </a:endParaRPr>
                  </a:p>
                </p:txBody>
              </p:sp>
              <p:pic>
                <p:nvPicPr>
                  <p:cNvPr id="50" name="グラフィックス 49">
                    <a:extLst>
                      <a:ext uri="{FF2B5EF4-FFF2-40B4-BE49-F238E27FC236}">
                        <a16:creationId xmlns:a16="http://schemas.microsoft.com/office/drawing/2014/main" id="{98750AB3-728F-5194-3B83-BCD5620B1B1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000888" y="1658253"/>
                    <a:ext cx="553470" cy="55347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CB575168-EC02-F531-2FC2-34E1C4614277}"/>
                  </a:ext>
                </a:extLst>
              </p:cNvPr>
              <p:cNvSpPr/>
              <p:nvPr/>
            </p:nvSpPr>
            <p:spPr>
              <a:xfrm>
                <a:off x="2249906" y="1118937"/>
                <a:ext cx="1735823" cy="4212909"/>
              </a:xfrm>
              <a:prstGeom prst="rect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A516581-6E65-5A01-9D39-A22492654673}"/>
                </a:ext>
              </a:extLst>
            </p:cNvPr>
            <p:cNvGrpSpPr/>
            <p:nvPr/>
          </p:nvGrpSpPr>
          <p:grpSpPr>
            <a:xfrm>
              <a:off x="4166107" y="1179097"/>
              <a:ext cx="1681340" cy="4212909"/>
              <a:chOff x="4130011" y="1118937"/>
              <a:chExt cx="1681340" cy="4212909"/>
            </a:xfrm>
          </p:grpSpPr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B308A0A9-CE71-1B96-27C1-4B1232BBD754}"/>
                  </a:ext>
                </a:extLst>
              </p:cNvPr>
              <p:cNvGrpSpPr/>
              <p:nvPr/>
            </p:nvGrpSpPr>
            <p:grpSpPr>
              <a:xfrm>
                <a:off x="4385514" y="1345329"/>
                <a:ext cx="1170334" cy="979611"/>
                <a:chOff x="4405482" y="1345329"/>
                <a:chExt cx="1170334" cy="979611"/>
              </a:xfrm>
            </p:grpSpPr>
            <p:sp>
              <p:nvSpPr>
                <p:cNvPr id="42" name="四角形: 角を丸くする 41">
                  <a:extLst>
                    <a:ext uri="{FF2B5EF4-FFF2-40B4-BE49-F238E27FC236}">
                      <a16:creationId xmlns:a16="http://schemas.microsoft.com/office/drawing/2014/main" id="{492C9D4E-3B5D-3696-9745-7643B5B56AAC}"/>
                    </a:ext>
                  </a:extLst>
                </p:cNvPr>
                <p:cNvSpPr/>
                <p:nvPr/>
              </p:nvSpPr>
              <p:spPr>
                <a:xfrm>
                  <a:off x="4405482" y="1345329"/>
                  <a:ext cx="1170334" cy="36933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100" b="1"/>
                    <a:t>EU</a:t>
                  </a:r>
                  <a:r>
                    <a:rPr kumimoji="1" lang="ja-JP" altLang="en-US" sz="1100" b="1"/>
                    <a:t>様</a:t>
                  </a:r>
                  <a:endParaRPr kumimoji="1" lang="en-US" altLang="ja-JP" sz="1100" b="1"/>
                </a:p>
              </p:txBody>
            </p:sp>
            <p:pic>
              <p:nvPicPr>
                <p:cNvPr id="54" name="グラフィックス 53">
                  <a:extLst>
                    <a:ext uri="{FF2B5EF4-FFF2-40B4-BE49-F238E27FC236}">
                      <a16:creationId xmlns:a16="http://schemas.microsoft.com/office/drawing/2014/main" id="{EEC86DA3-CCED-4BF7-9125-D00983C913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3914" y="1771470"/>
                  <a:ext cx="553470" cy="553470"/>
                </a:xfrm>
                <a:prstGeom prst="rect">
                  <a:avLst/>
                </a:prstGeom>
              </p:spPr>
            </p:pic>
          </p:grp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3403E25-EC71-7392-F1E5-FEB9570661B9}"/>
                  </a:ext>
                </a:extLst>
              </p:cNvPr>
              <p:cNvSpPr/>
              <p:nvPr/>
            </p:nvSpPr>
            <p:spPr>
              <a:xfrm>
                <a:off x="4130011" y="1118937"/>
                <a:ext cx="1681340" cy="4212909"/>
              </a:xfrm>
              <a:prstGeom prst="rect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B70C8F98-9010-11E4-0BF5-1EEEAD19F0DC}"/>
                </a:ext>
              </a:extLst>
            </p:cNvPr>
            <p:cNvGrpSpPr/>
            <p:nvPr/>
          </p:nvGrpSpPr>
          <p:grpSpPr>
            <a:xfrm>
              <a:off x="6035450" y="1179097"/>
              <a:ext cx="1626488" cy="4212909"/>
              <a:chOff x="6083578" y="1118937"/>
              <a:chExt cx="1626488" cy="4212909"/>
            </a:xfrm>
          </p:grpSpPr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D3505F17-8C8F-CA21-C370-39627732ED34}"/>
                  </a:ext>
                </a:extLst>
              </p:cNvPr>
              <p:cNvGrpSpPr/>
              <p:nvPr/>
            </p:nvGrpSpPr>
            <p:grpSpPr>
              <a:xfrm>
                <a:off x="6244405" y="1345329"/>
                <a:ext cx="1304835" cy="1053591"/>
                <a:chOff x="6271094" y="1345329"/>
                <a:chExt cx="1304835" cy="1053591"/>
              </a:xfrm>
            </p:grpSpPr>
            <p:sp>
              <p:nvSpPr>
                <p:cNvPr id="55" name="四角形: 角を丸くする 54">
                  <a:extLst>
                    <a:ext uri="{FF2B5EF4-FFF2-40B4-BE49-F238E27FC236}">
                      <a16:creationId xmlns:a16="http://schemas.microsoft.com/office/drawing/2014/main" id="{6101933B-F596-4FE3-A827-D53BCA387380}"/>
                    </a:ext>
                  </a:extLst>
                </p:cNvPr>
                <p:cNvSpPr/>
                <p:nvPr/>
              </p:nvSpPr>
              <p:spPr>
                <a:xfrm>
                  <a:off x="6338344" y="1345329"/>
                  <a:ext cx="1170334" cy="369332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47C5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/>
                    <a:t>移管元</a:t>
                  </a:r>
                  <a:r>
                    <a:rPr kumimoji="1" lang="en-US" altLang="ja-JP" sz="1100" b="1"/>
                    <a:t>BP</a:t>
                  </a:r>
                </a:p>
              </p:txBody>
            </p:sp>
            <p:grpSp>
              <p:nvGrpSpPr>
                <p:cNvPr id="57" name="グループ化 56">
                  <a:extLst>
                    <a:ext uri="{FF2B5EF4-FFF2-40B4-BE49-F238E27FC236}">
                      <a16:creationId xmlns:a16="http://schemas.microsoft.com/office/drawing/2014/main" id="{266DEF5D-548C-F606-5450-34FACADBB992}"/>
                    </a:ext>
                  </a:extLst>
                </p:cNvPr>
                <p:cNvGrpSpPr/>
                <p:nvPr/>
              </p:nvGrpSpPr>
              <p:grpSpPr>
                <a:xfrm>
                  <a:off x="6271094" y="1752589"/>
                  <a:ext cx="1304835" cy="646331"/>
                  <a:chOff x="2173344" y="1639372"/>
                  <a:chExt cx="1304835" cy="646331"/>
                </a:xfrm>
              </p:grpSpPr>
              <p:sp>
                <p:nvSpPr>
                  <p:cNvPr id="58" name="テキスト ボックス 57">
                    <a:extLst>
                      <a:ext uri="{FF2B5EF4-FFF2-40B4-BE49-F238E27FC236}">
                        <a16:creationId xmlns:a16="http://schemas.microsoft.com/office/drawing/2014/main" id="{676B935D-CA3E-0FBB-BAB0-4C53D8B8E8F1}"/>
                      </a:ext>
                    </a:extLst>
                  </p:cNvPr>
                  <p:cNvSpPr txBox="1"/>
                  <p:nvPr/>
                </p:nvSpPr>
                <p:spPr>
                  <a:xfrm>
                    <a:off x="2173344" y="1639372"/>
                    <a:ext cx="954107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200" b="1">
                        <a:solidFill>
                          <a:srgbClr val="E86720"/>
                        </a:solidFill>
                      </a:rPr>
                      <a:t>移管元</a:t>
                    </a:r>
                    <a:endParaRPr kumimoji="1" lang="en-US" altLang="ja-JP" sz="1200" b="1">
                      <a:solidFill>
                        <a:srgbClr val="E86720"/>
                      </a:solidFill>
                    </a:endParaRPr>
                  </a:p>
                  <a:p>
                    <a:r>
                      <a:rPr kumimoji="1" lang="ja-JP" altLang="en-US" sz="1200" b="1">
                        <a:solidFill>
                          <a:srgbClr val="E86720"/>
                        </a:solidFill>
                      </a:rPr>
                      <a:t>パートナー</a:t>
                    </a:r>
                    <a:endParaRPr kumimoji="1" lang="en-US" altLang="ja-JP" sz="1200" b="1">
                      <a:solidFill>
                        <a:srgbClr val="E86720"/>
                      </a:solidFill>
                    </a:endParaRPr>
                  </a:p>
                  <a:p>
                    <a:r>
                      <a:rPr kumimoji="1" lang="en-US" altLang="ja-JP" sz="1200" b="1">
                        <a:solidFill>
                          <a:srgbClr val="E86720"/>
                        </a:solidFill>
                      </a:rPr>
                      <a:t>A</a:t>
                    </a:r>
                    <a:r>
                      <a:rPr kumimoji="1" lang="ja-JP" altLang="en-US" sz="1200" b="1">
                        <a:solidFill>
                          <a:srgbClr val="E86720"/>
                        </a:solidFill>
                      </a:rPr>
                      <a:t>社</a:t>
                    </a:r>
                  </a:p>
                </p:txBody>
              </p:sp>
              <p:pic>
                <p:nvPicPr>
                  <p:cNvPr id="59" name="グラフィックス 58">
                    <a:extLst>
                      <a:ext uri="{FF2B5EF4-FFF2-40B4-BE49-F238E27FC236}">
                        <a16:creationId xmlns:a16="http://schemas.microsoft.com/office/drawing/2014/main" id="{AA4BD022-E4F0-9D23-0CC9-9BF5F7226B0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24709" y="1658253"/>
                    <a:ext cx="553470" cy="55347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2628BAEA-7822-F7F2-D43B-BC97ED9963E4}"/>
                  </a:ext>
                </a:extLst>
              </p:cNvPr>
              <p:cNvSpPr/>
              <p:nvPr/>
            </p:nvSpPr>
            <p:spPr>
              <a:xfrm>
                <a:off x="6083578" y="1118937"/>
                <a:ext cx="1626488" cy="4212909"/>
              </a:xfrm>
              <a:prstGeom prst="rect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D8AC01E6-78B0-4BF3-EE4F-E783D498E4B2}"/>
                </a:ext>
              </a:extLst>
            </p:cNvPr>
            <p:cNvGrpSpPr/>
            <p:nvPr/>
          </p:nvGrpSpPr>
          <p:grpSpPr>
            <a:xfrm>
              <a:off x="7840187" y="1179097"/>
              <a:ext cx="1626488" cy="4212909"/>
              <a:chOff x="7888315" y="1118937"/>
              <a:chExt cx="1626488" cy="4212909"/>
            </a:xfrm>
          </p:grpSpPr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DB743D66-CAE8-B291-2B86-057959D17354}"/>
                  </a:ext>
                </a:extLst>
              </p:cNvPr>
              <p:cNvGrpSpPr/>
              <p:nvPr/>
            </p:nvGrpSpPr>
            <p:grpSpPr>
              <a:xfrm>
                <a:off x="8116392" y="1345329"/>
                <a:ext cx="1170334" cy="1053591"/>
                <a:chOff x="8128044" y="1345329"/>
                <a:chExt cx="1170334" cy="1053591"/>
              </a:xfrm>
            </p:grpSpPr>
            <p:sp>
              <p:nvSpPr>
                <p:cNvPr id="60" name="四角形: 角を丸くする 59">
                  <a:extLst>
                    <a:ext uri="{FF2B5EF4-FFF2-40B4-BE49-F238E27FC236}">
                      <a16:creationId xmlns:a16="http://schemas.microsoft.com/office/drawing/2014/main" id="{D4EE8BE9-F31B-D20C-9979-88251347EBDA}"/>
                    </a:ext>
                  </a:extLst>
                </p:cNvPr>
                <p:cNvSpPr/>
                <p:nvPr/>
              </p:nvSpPr>
              <p:spPr>
                <a:xfrm>
                  <a:off x="8128044" y="1345329"/>
                  <a:ext cx="1170334" cy="369332"/>
                </a:xfrm>
                <a:prstGeom prst="roundRect">
                  <a:avLst>
                    <a:gd name="adj" fmla="val 0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/>
                    <a:t>移管元</a:t>
                  </a:r>
                  <a:r>
                    <a:rPr kumimoji="1" lang="en-US" altLang="ja-JP" sz="1100" b="1"/>
                    <a:t>VAD</a:t>
                  </a:r>
                </a:p>
              </p:txBody>
            </p:sp>
            <p:grpSp>
              <p:nvGrpSpPr>
                <p:cNvPr id="61" name="グループ化 60">
                  <a:extLst>
                    <a:ext uri="{FF2B5EF4-FFF2-40B4-BE49-F238E27FC236}">
                      <a16:creationId xmlns:a16="http://schemas.microsoft.com/office/drawing/2014/main" id="{665F85F2-4FAF-73CB-643A-0E75EB79CCFD}"/>
                    </a:ext>
                  </a:extLst>
                </p:cNvPr>
                <p:cNvGrpSpPr/>
                <p:nvPr/>
              </p:nvGrpSpPr>
              <p:grpSpPr>
                <a:xfrm>
                  <a:off x="8207551" y="1752589"/>
                  <a:ext cx="1067766" cy="646331"/>
                  <a:chOff x="2320101" y="1639372"/>
                  <a:chExt cx="1067766" cy="646331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9343D321-89A0-E832-8135-C9B34F693FEC}"/>
                      </a:ext>
                    </a:extLst>
                  </p:cNvPr>
                  <p:cNvSpPr txBox="1"/>
                  <p:nvPr/>
                </p:nvSpPr>
                <p:spPr>
                  <a:xfrm>
                    <a:off x="2320101" y="1639372"/>
                    <a:ext cx="646331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sz="1200" b="1">
                        <a:solidFill>
                          <a:srgbClr val="C00000"/>
                        </a:solidFill>
                      </a:rPr>
                      <a:t>移管元</a:t>
                    </a:r>
                    <a:endParaRPr kumimoji="1" lang="en-US" altLang="ja-JP" sz="1200" b="1">
                      <a:solidFill>
                        <a:srgbClr val="C00000"/>
                      </a:solidFill>
                    </a:endParaRPr>
                  </a:p>
                  <a:p>
                    <a:r>
                      <a:rPr kumimoji="1" lang="en-US" altLang="ja-JP" sz="1200" b="1">
                        <a:solidFill>
                          <a:srgbClr val="C00000"/>
                        </a:solidFill>
                      </a:rPr>
                      <a:t>VAD</a:t>
                    </a:r>
                  </a:p>
                  <a:p>
                    <a:r>
                      <a:rPr kumimoji="1" lang="en-US" altLang="ja-JP" sz="1200" b="1">
                        <a:solidFill>
                          <a:srgbClr val="C00000"/>
                        </a:solidFill>
                      </a:rPr>
                      <a:t>B</a:t>
                    </a:r>
                    <a:r>
                      <a:rPr kumimoji="1" lang="ja-JP" altLang="en-US" sz="1200" b="1">
                        <a:solidFill>
                          <a:srgbClr val="C00000"/>
                        </a:solidFill>
                      </a:rPr>
                      <a:t>社</a:t>
                    </a:r>
                  </a:p>
                </p:txBody>
              </p:sp>
              <p:pic>
                <p:nvPicPr>
                  <p:cNvPr id="63" name="グラフィックス 62">
                    <a:extLst>
                      <a:ext uri="{FF2B5EF4-FFF2-40B4-BE49-F238E27FC236}">
                        <a16:creationId xmlns:a16="http://schemas.microsoft.com/office/drawing/2014/main" id="{F522A304-01F0-09C7-12A5-441084B0AEE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2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834397" y="1658253"/>
                    <a:ext cx="553470" cy="55347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90" name="正方形/長方形 89">
                <a:extLst>
                  <a:ext uri="{FF2B5EF4-FFF2-40B4-BE49-F238E27FC236}">
                    <a16:creationId xmlns:a16="http://schemas.microsoft.com/office/drawing/2014/main" id="{7145642D-556A-9CDA-A93A-F4B8349FCAA9}"/>
                  </a:ext>
                </a:extLst>
              </p:cNvPr>
              <p:cNvSpPr/>
              <p:nvPr/>
            </p:nvSpPr>
            <p:spPr>
              <a:xfrm>
                <a:off x="7888315" y="1118937"/>
                <a:ext cx="1626488" cy="4212909"/>
              </a:xfrm>
              <a:prstGeom prst="rect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9FF79085-B2A7-A840-BB07-C3BB7B5D11F9}"/>
                </a:ext>
              </a:extLst>
            </p:cNvPr>
            <p:cNvSpPr/>
            <p:nvPr/>
          </p:nvSpPr>
          <p:spPr>
            <a:xfrm>
              <a:off x="585612" y="2919878"/>
              <a:ext cx="1286498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移管資料作成</a:t>
              </a:r>
              <a:endParaRPr kumimoji="1" lang="en-US" altLang="ja-JP" sz="1100" dirty="0"/>
            </a:p>
            <a:p>
              <a:pPr algn="ctr"/>
              <a:r>
                <a:rPr lang="en-US" altLang="ja-JP" sz="1100" dirty="0"/>
                <a:t>BP</a:t>
              </a:r>
              <a:r>
                <a:rPr lang="ja-JP" altLang="en-US" sz="1100" dirty="0"/>
                <a:t>様に送付</a:t>
              </a:r>
              <a:endParaRPr kumimoji="1" lang="ja-JP" altLang="en-US" sz="1100" dirty="0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171E68D6-B9E9-1454-C40D-A9EDE97CBFEF}"/>
                </a:ext>
              </a:extLst>
            </p:cNvPr>
            <p:cNvSpPr/>
            <p:nvPr/>
          </p:nvSpPr>
          <p:spPr>
            <a:xfrm>
              <a:off x="2368152" y="2919879"/>
              <a:ext cx="1382314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移管書にご捺印</a:t>
              </a:r>
              <a:endParaRPr kumimoji="1" lang="en-US" altLang="ja-JP" sz="1100" dirty="0"/>
            </a:p>
            <a:p>
              <a:pPr algn="ctr"/>
              <a:r>
                <a:rPr lang="en-US" altLang="ja-JP" sz="1100" dirty="0"/>
                <a:t>EU</a:t>
              </a:r>
              <a:r>
                <a:rPr lang="ja-JP" altLang="en-US" sz="1100" dirty="0"/>
                <a:t>様に送付</a:t>
              </a:r>
              <a:endParaRPr kumimoji="1" lang="en-US" altLang="ja-JP" sz="1100" dirty="0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5785E9D9-366B-881E-1253-AEDDB07BBD9C}"/>
                </a:ext>
              </a:extLst>
            </p:cNvPr>
            <p:cNvSpPr/>
            <p:nvPr/>
          </p:nvSpPr>
          <p:spPr>
            <a:xfrm>
              <a:off x="4284657" y="2919879"/>
              <a:ext cx="1444241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移管元</a:t>
              </a:r>
              <a:r>
                <a:rPr kumimoji="1" lang="en-US" altLang="ja-JP" sz="1100" dirty="0"/>
                <a:t>BP</a:t>
              </a:r>
              <a:r>
                <a:rPr lang="ja-JP" altLang="en-US" sz="1100" dirty="0"/>
                <a:t>様に送付</a:t>
              </a:r>
              <a:endParaRPr kumimoji="1" lang="ja-JP" altLang="en-US" sz="1100" dirty="0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8F2D10AD-7756-38E8-F8F9-43D30B7A51F5}"/>
                </a:ext>
              </a:extLst>
            </p:cNvPr>
            <p:cNvSpPr/>
            <p:nvPr/>
          </p:nvSpPr>
          <p:spPr>
            <a:xfrm>
              <a:off x="6225032" y="2919877"/>
              <a:ext cx="1247324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移管書にご捺印</a:t>
              </a:r>
              <a:endParaRPr kumimoji="1" lang="en-US" altLang="ja-JP" sz="1100" dirty="0"/>
            </a:p>
            <a:p>
              <a:pPr algn="ctr"/>
              <a:r>
                <a:rPr kumimoji="1" lang="en-US" altLang="ja-JP" sz="1100" dirty="0"/>
                <a:t>VAD</a:t>
              </a:r>
              <a:r>
                <a:rPr kumimoji="1" lang="ja-JP" altLang="en-US" sz="1100" dirty="0"/>
                <a:t>に送付</a:t>
              </a:r>
              <a:endParaRPr kumimoji="1" lang="en-US" altLang="ja-JP" sz="1100" dirty="0"/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E94A480A-F920-7E6B-DA2A-17F699FEAAB7}"/>
                </a:ext>
              </a:extLst>
            </p:cNvPr>
            <p:cNvSpPr/>
            <p:nvPr/>
          </p:nvSpPr>
          <p:spPr>
            <a:xfrm>
              <a:off x="8066567" y="3594423"/>
              <a:ext cx="1293288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移管書にご捺印</a:t>
              </a:r>
              <a:endParaRPr kumimoji="1" lang="en-US" altLang="ja-JP" sz="1100" dirty="0"/>
            </a:p>
            <a:p>
              <a:pPr algn="ctr"/>
              <a:r>
                <a:rPr kumimoji="1" lang="en-US" altLang="ja-JP" sz="1100" dirty="0"/>
                <a:t>BP</a:t>
              </a:r>
              <a:r>
                <a:rPr kumimoji="1" lang="ja-JP" altLang="en-US" sz="1100" dirty="0"/>
                <a:t>に送付</a:t>
              </a:r>
              <a:endParaRPr kumimoji="1" lang="en-US" altLang="ja-JP" sz="1100" dirty="0"/>
            </a:p>
          </p:txBody>
        </p:sp>
        <p:sp>
          <p:nvSpPr>
            <p:cNvPr id="26" name="矢印: 右 25">
              <a:extLst>
                <a:ext uri="{FF2B5EF4-FFF2-40B4-BE49-F238E27FC236}">
                  <a16:creationId xmlns:a16="http://schemas.microsoft.com/office/drawing/2014/main" id="{72AA8C8B-E868-B2D4-A016-C294A26E5BB3}"/>
                </a:ext>
              </a:extLst>
            </p:cNvPr>
            <p:cNvSpPr/>
            <p:nvPr/>
          </p:nvSpPr>
          <p:spPr>
            <a:xfrm>
              <a:off x="1900727" y="3032316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BAEB6461-6588-6374-660D-3FED37705F30}"/>
                </a:ext>
              </a:extLst>
            </p:cNvPr>
            <p:cNvSpPr/>
            <p:nvPr/>
          </p:nvSpPr>
          <p:spPr>
            <a:xfrm>
              <a:off x="6225032" y="4336154"/>
              <a:ext cx="1247324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/>
                <a:t>EU</a:t>
              </a:r>
              <a:r>
                <a:rPr lang="ja-JP" altLang="en-US" sz="1100" dirty="0"/>
                <a:t>様に送付</a:t>
              </a:r>
              <a:endParaRPr kumimoji="1" lang="en-US" altLang="ja-JP" sz="1100" dirty="0"/>
            </a:p>
          </p:txBody>
        </p:sp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50CF7AB4-4D88-53D1-1190-C69461B0D24F}"/>
                </a:ext>
              </a:extLst>
            </p:cNvPr>
            <p:cNvSpPr/>
            <p:nvPr/>
          </p:nvSpPr>
          <p:spPr>
            <a:xfrm>
              <a:off x="4284657" y="4336154"/>
              <a:ext cx="1444241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移管先</a:t>
              </a:r>
              <a:r>
                <a:rPr kumimoji="1" lang="en-US" altLang="ja-JP" sz="1100" dirty="0"/>
                <a:t>BP</a:t>
              </a:r>
              <a:r>
                <a:rPr lang="ja-JP" altLang="en-US" sz="1100" dirty="0"/>
                <a:t>様に送付</a:t>
              </a:r>
              <a:endParaRPr kumimoji="1" lang="ja-JP" altLang="en-US" sz="1100" dirty="0"/>
            </a:p>
          </p:txBody>
        </p:sp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3E49B7DE-8764-4799-B8FE-88977830EF19}"/>
                </a:ext>
              </a:extLst>
            </p:cNvPr>
            <p:cNvSpPr/>
            <p:nvPr/>
          </p:nvSpPr>
          <p:spPr>
            <a:xfrm>
              <a:off x="2368152" y="4321730"/>
              <a:ext cx="1382314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/>
                <a:t>移管</a:t>
              </a:r>
              <a:r>
                <a:rPr kumimoji="1" lang="en-US" altLang="ja-JP" sz="1100" dirty="0"/>
                <a:t>VAD</a:t>
              </a:r>
              <a:r>
                <a:rPr lang="ja-JP" altLang="en-US" sz="1100" dirty="0"/>
                <a:t>に送付</a:t>
              </a:r>
              <a:endParaRPr kumimoji="1" lang="ja-JP" altLang="en-US" sz="1100" dirty="0"/>
            </a:p>
          </p:txBody>
        </p:sp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5FD3B608-0BD3-3D54-2101-0C57A2F3A39F}"/>
                </a:ext>
              </a:extLst>
            </p:cNvPr>
            <p:cNvSpPr/>
            <p:nvPr/>
          </p:nvSpPr>
          <p:spPr>
            <a:xfrm>
              <a:off x="585612" y="4321730"/>
              <a:ext cx="1286498" cy="604833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/>
                <a:t>IBM</a:t>
              </a:r>
              <a:r>
                <a:rPr kumimoji="1" lang="ja-JP" altLang="en-US" sz="1100" dirty="0"/>
                <a:t>に送付</a:t>
              </a:r>
            </a:p>
          </p:txBody>
        </p:sp>
        <p:sp>
          <p:nvSpPr>
            <p:cNvPr id="65" name="矢印: 右 64">
              <a:extLst>
                <a:ext uri="{FF2B5EF4-FFF2-40B4-BE49-F238E27FC236}">
                  <a16:creationId xmlns:a16="http://schemas.microsoft.com/office/drawing/2014/main" id="{A71C90E8-839B-9E43-FC24-C0A6979BD0B6}"/>
                </a:ext>
              </a:extLst>
            </p:cNvPr>
            <p:cNvSpPr/>
            <p:nvPr/>
          </p:nvSpPr>
          <p:spPr>
            <a:xfrm>
              <a:off x="3808663" y="3032316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矢印: 右 65">
              <a:extLst>
                <a:ext uri="{FF2B5EF4-FFF2-40B4-BE49-F238E27FC236}">
                  <a16:creationId xmlns:a16="http://schemas.microsoft.com/office/drawing/2014/main" id="{D34EC22A-C478-B035-CCFE-C5CEE6E29DD7}"/>
                </a:ext>
              </a:extLst>
            </p:cNvPr>
            <p:cNvSpPr/>
            <p:nvPr/>
          </p:nvSpPr>
          <p:spPr>
            <a:xfrm>
              <a:off x="5751763" y="3032316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矢印: 右 66">
              <a:extLst>
                <a:ext uri="{FF2B5EF4-FFF2-40B4-BE49-F238E27FC236}">
                  <a16:creationId xmlns:a16="http://schemas.microsoft.com/office/drawing/2014/main" id="{0885E19F-E105-F5A9-34F3-47DCCF40F8EB}"/>
                </a:ext>
              </a:extLst>
            </p:cNvPr>
            <p:cNvSpPr/>
            <p:nvPr/>
          </p:nvSpPr>
          <p:spPr>
            <a:xfrm rot="1660897">
              <a:off x="7500884" y="3161419"/>
              <a:ext cx="725988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矢印: 右 68">
              <a:extLst>
                <a:ext uri="{FF2B5EF4-FFF2-40B4-BE49-F238E27FC236}">
                  <a16:creationId xmlns:a16="http://schemas.microsoft.com/office/drawing/2014/main" id="{4972F10B-2BAC-B5F8-E5B6-691E8F816F13}"/>
                </a:ext>
              </a:extLst>
            </p:cNvPr>
            <p:cNvSpPr/>
            <p:nvPr/>
          </p:nvSpPr>
          <p:spPr>
            <a:xfrm rot="10800000">
              <a:off x="1892776" y="4470591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矢印: 右 69">
              <a:extLst>
                <a:ext uri="{FF2B5EF4-FFF2-40B4-BE49-F238E27FC236}">
                  <a16:creationId xmlns:a16="http://schemas.microsoft.com/office/drawing/2014/main" id="{A777A0F3-89CE-73BA-8F72-B68E5994408E}"/>
                </a:ext>
              </a:extLst>
            </p:cNvPr>
            <p:cNvSpPr/>
            <p:nvPr/>
          </p:nvSpPr>
          <p:spPr>
            <a:xfrm rot="10800000">
              <a:off x="3792762" y="4470591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矢印: 右 70">
              <a:extLst>
                <a:ext uri="{FF2B5EF4-FFF2-40B4-BE49-F238E27FC236}">
                  <a16:creationId xmlns:a16="http://schemas.microsoft.com/office/drawing/2014/main" id="{0E59A644-7CF2-0E17-CAC7-E4B97573C0DA}"/>
                </a:ext>
              </a:extLst>
            </p:cNvPr>
            <p:cNvSpPr/>
            <p:nvPr/>
          </p:nvSpPr>
          <p:spPr>
            <a:xfrm rot="10800000">
              <a:off x="5751764" y="4470591"/>
              <a:ext cx="418656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矢印: 右 96">
              <a:extLst>
                <a:ext uri="{FF2B5EF4-FFF2-40B4-BE49-F238E27FC236}">
                  <a16:creationId xmlns:a16="http://schemas.microsoft.com/office/drawing/2014/main" id="{ADE4B3F5-A690-058E-5961-0D35081605FA}"/>
                </a:ext>
              </a:extLst>
            </p:cNvPr>
            <p:cNvSpPr/>
            <p:nvPr/>
          </p:nvSpPr>
          <p:spPr>
            <a:xfrm rot="8692615">
              <a:off x="7462144" y="4311206"/>
              <a:ext cx="725988" cy="379953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340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2E0F8C5-B143-E08B-85DA-C204CA24A6F1}"/>
              </a:ext>
            </a:extLst>
          </p:cNvPr>
          <p:cNvSpPr/>
          <p:nvPr/>
        </p:nvSpPr>
        <p:spPr>
          <a:xfrm>
            <a:off x="4924521" y="1101090"/>
            <a:ext cx="2191576" cy="847111"/>
          </a:xfrm>
          <a:prstGeom prst="rect">
            <a:avLst/>
          </a:prstGeom>
          <a:noFill/>
          <a:ln w="38100">
            <a:solidFill>
              <a:srgbClr val="007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68E5E7-A8D9-B6D2-7C46-BA755A520CA5}"/>
              </a:ext>
            </a:extLst>
          </p:cNvPr>
          <p:cNvSpPr/>
          <p:nvPr/>
        </p:nvSpPr>
        <p:spPr>
          <a:xfrm>
            <a:off x="3154715" y="4935671"/>
            <a:ext cx="2280066" cy="182621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C78011-1DAE-0430-258B-D4959982DD42}"/>
              </a:ext>
            </a:extLst>
          </p:cNvPr>
          <p:cNvSpPr/>
          <p:nvPr/>
        </p:nvSpPr>
        <p:spPr>
          <a:xfrm>
            <a:off x="2881871" y="5193768"/>
            <a:ext cx="1881860" cy="889387"/>
          </a:xfrm>
          <a:prstGeom prst="rect">
            <a:avLst/>
          </a:prstGeom>
          <a:noFill/>
          <a:ln w="38100">
            <a:solidFill>
              <a:srgbClr val="F47C5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25CCB40-C4C9-8FE7-F084-528469410EC1}"/>
              </a:ext>
            </a:extLst>
          </p:cNvPr>
          <p:cNvSpPr/>
          <p:nvPr/>
        </p:nvSpPr>
        <p:spPr>
          <a:xfrm>
            <a:off x="4880277" y="5193768"/>
            <a:ext cx="2191576" cy="8893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576809-A36C-0CC1-BBF8-12CA46EA87E8}"/>
              </a:ext>
            </a:extLst>
          </p:cNvPr>
          <p:cNvSpPr/>
          <p:nvPr/>
        </p:nvSpPr>
        <p:spPr>
          <a:xfrm>
            <a:off x="2926115" y="1101090"/>
            <a:ext cx="1881860" cy="84711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3752F5EC-B428-BB63-E31E-85F17139A4B6}"/>
              </a:ext>
            </a:extLst>
          </p:cNvPr>
          <p:cNvGrpSpPr/>
          <p:nvPr/>
        </p:nvGrpSpPr>
        <p:grpSpPr>
          <a:xfrm>
            <a:off x="496701" y="307164"/>
            <a:ext cx="1881719" cy="1244910"/>
            <a:chOff x="496700" y="307164"/>
            <a:chExt cx="1881719" cy="1244910"/>
          </a:xfrm>
        </p:grpSpPr>
        <p:sp>
          <p:nvSpPr>
            <p:cNvPr id="9" name="吹き出し: 角を丸めた四角形 8">
              <a:extLst>
                <a:ext uri="{FF2B5EF4-FFF2-40B4-BE49-F238E27FC236}">
                  <a16:creationId xmlns:a16="http://schemas.microsoft.com/office/drawing/2014/main" id="{F854B82C-136B-4C7B-227D-94C60B794A97}"/>
                </a:ext>
              </a:extLst>
            </p:cNvPr>
            <p:cNvSpPr/>
            <p:nvPr/>
          </p:nvSpPr>
          <p:spPr>
            <a:xfrm>
              <a:off x="496700" y="307164"/>
              <a:ext cx="1881719" cy="1244910"/>
            </a:xfrm>
            <a:prstGeom prst="wedgeRoundRectCallout">
              <a:avLst>
                <a:gd name="adj1" fmla="val 87053"/>
                <a:gd name="adj2" fmla="val 68955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/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C0ECB6C2-E1AB-6291-667D-B13237FF076C}"/>
                </a:ext>
              </a:extLst>
            </p:cNvPr>
            <p:cNvGrpSpPr/>
            <p:nvPr/>
          </p:nvGrpSpPr>
          <p:grpSpPr>
            <a:xfrm>
              <a:off x="747052" y="439814"/>
              <a:ext cx="1381014" cy="979611"/>
              <a:chOff x="2354592" y="1345329"/>
              <a:chExt cx="1381014" cy="979611"/>
            </a:xfrm>
          </p:grpSpPr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E2C5DF38-0DC3-AC04-3B94-93A907B328C0}"/>
                  </a:ext>
                </a:extLst>
              </p:cNvPr>
              <p:cNvSpPr/>
              <p:nvPr/>
            </p:nvSpPr>
            <p:spPr>
              <a:xfrm>
                <a:off x="2459932" y="1345329"/>
                <a:ext cx="1170334" cy="369332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/>
                  <a:t>移管先</a:t>
                </a:r>
                <a:r>
                  <a:rPr kumimoji="1" lang="en-US" altLang="ja-JP" sz="1100" b="1"/>
                  <a:t>BP</a:t>
                </a:r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7847EEEB-2110-94BA-50C8-E2980B8A68F7}"/>
                  </a:ext>
                </a:extLst>
              </p:cNvPr>
              <p:cNvGrpSpPr/>
              <p:nvPr/>
            </p:nvGrpSpPr>
            <p:grpSpPr>
              <a:xfrm>
                <a:off x="2354592" y="1771470"/>
                <a:ext cx="1381014" cy="553470"/>
                <a:chOff x="2173344" y="1658253"/>
                <a:chExt cx="1381014" cy="553470"/>
              </a:xfrm>
            </p:grpSpPr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F7BD4BA1-6F34-6744-5B76-77CEC1E55815}"/>
                    </a:ext>
                  </a:extLst>
                </p:cNvPr>
                <p:cNvSpPr txBox="1"/>
                <p:nvPr/>
              </p:nvSpPr>
              <p:spPr>
                <a:xfrm>
                  <a:off x="2173344" y="1734933"/>
                  <a:ext cx="95410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>
                      <a:solidFill>
                        <a:srgbClr val="00B050"/>
                      </a:solidFill>
                    </a:rPr>
                    <a:t>イグアス</a:t>
                  </a:r>
                  <a:endParaRPr kumimoji="1" lang="en-US" altLang="ja-JP" sz="1200" b="1">
                    <a:solidFill>
                      <a:srgbClr val="00B050"/>
                    </a:solidFill>
                  </a:endParaRPr>
                </a:p>
                <a:p>
                  <a:r>
                    <a:rPr kumimoji="1" lang="ja-JP" altLang="en-US" sz="1200" b="1">
                      <a:solidFill>
                        <a:srgbClr val="00B050"/>
                      </a:solidFill>
                    </a:rPr>
                    <a:t>パートナー</a:t>
                  </a:r>
                  <a:endParaRPr kumimoji="1" lang="ja-JP" altLang="en-US" sz="1200" b="1" dirty="0">
                    <a:solidFill>
                      <a:srgbClr val="00B050"/>
                    </a:solidFill>
                  </a:endParaRPr>
                </a:p>
              </p:txBody>
            </p:sp>
            <p:pic>
              <p:nvPicPr>
                <p:cNvPr id="21" name="グラフィックス 20">
                  <a:extLst>
                    <a:ext uri="{FF2B5EF4-FFF2-40B4-BE49-F238E27FC236}">
                      <a16:creationId xmlns:a16="http://schemas.microsoft.com/office/drawing/2014/main" id="{EC06ED6B-9682-5461-6808-AC6B670357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00888" y="1658253"/>
                  <a:ext cx="553470" cy="55347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61C2EAA9-C6DD-8B66-17A0-FF5C5F2CAA7F}"/>
              </a:ext>
            </a:extLst>
          </p:cNvPr>
          <p:cNvGrpSpPr/>
          <p:nvPr/>
        </p:nvGrpSpPr>
        <p:grpSpPr>
          <a:xfrm>
            <a:off x="496701" y="5113416"/>
            <a:ext cx="1881719" cy="1347828"/>
            <a:chOff x="496701" y="5269832"/>
            <a:chExt cx="1881719" cy="1347828"/>
          </a:xfrm>
        </p:grpSpPr>
        <p:sp>
          <p:nvSpPr>
            <p:cNvPr id="40" name="吹き出し: 角を丸めた四角形 39">
              <a:extLst>
                <a:ext uri="{FF2B5EF4-FFF2-40B4-BE49-F238E27FC236}">
                  <a16:creationId xmlns:a16="http://schemas.microsoft.com/office/drawing/2014/main" id="{1E72D511-482C-6665-D4AA-9F3A515C607D}"/>
                </a:ext>
              </a:extLst>
            </p:cNvPr>
            <p:cNvSpPr/>
            <p:nvPr/>
          </p:nvSpPr>
          <p:spPr>
            <a:xfrm>
              <a:off x="496701" y="5269832"/>
              <a:ext cx="1881719" cy="1347828"/>
            </a:xfrm>
            <a:prstGeom prst="wedgeRoundRectCallout">
              <a:avLst>
                <a:gd name="adj1" fmla="val 81149"/>
                <a:gd name="adj2" fmla="val 13678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/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38E53E30-6ED4-E9F2-9F68-7A15E2DCF22A}"/>
                </a:ext>
              </a:extLst>
            </p:cNvPr>
            <p:cNvGrpSpPr/>
            <p:nvPr/>
          </p:nvGrpSpPr>
          <p:grpSpPr>
            <a:xfrm>
              <a:off x="785143" y="5416951"/>
              <a:ext cx="1304835" cy="1053591"/>
              <a:chOff x="6256884" y="1345329"/>
              <a:chExt cx="1304835" cy="1053591"/>
            </a:xfrm>
          </p:grpSpPr>
          <p:sp>
            <p:nvSpPr>
              <p:cNvPr id="23" name="四角形: 角を丸くする 22">
                <a:extLst>
                  <a:ext uri="{FF2B5EF4-FFF2-40B4-BE49-F238E27FC236}">
                    <a16:creationId xmlns:a16="http://schemas.microsoft.com/office/drawing/2014/main" id="{4FFC1F35-C27A-BBBE-AA9E-EEF8789402FD}"/>
                  </a:ext>
                </a:extLst>
              </p:cNvPr>
              <p:cNvSpPr/>
              <p:nvPr/>
            </p:nvSpPr>
            <p:spPr>
              <a:xfrm>
                <a:off x="6324134" y="1345329"/>
                <a:ext cx="1170334" cy="369332"/>
              </a:xfrm>
              <a:prstGeom prst="roundRect">
                <a:avLst>
                  <a:gd name="adj" fmla="val 0"/>
                </a:avLst>
              </a:prstGeom>
              <a:solidFill>
                <a:srgbClr val="F47C5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/>
                  <a:t>移管元</a:t>
                </a:r>
                <a:r>
                  <a:rPr kumimoji="1" lang="en-US" altLang="ja-JP" sz="1100" b="1"/>
                  <a:t>BP</a:t>
                </a:r>
              </a:p>
            </p:txBody>
          </p: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6AC506DE-BEA1-A4FD-52D1-D6849AAEFF00}"/>
                  </a:ext>
                </a:extLst>
              </p:cNvPr>
              <p:cNvGrpSpPr/>
              <p:nvPr/>
            </p:nvGrpSpPr>
            <p:grpSpPr>
              <a:xfrm>
                <a:off x="6256884" y="1752589"/>
                <a:ext cx="1304835" cy="646331"/>
                <a:chOff x="2173344" y="1639372"/>
                <a:chExt cx="1304835" cy="646331"/>
              </a:xfrm>
            </p:grpSpPr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99475EB5-889D-3667-BEA4-A61DB7424756}"/>
                    </a:ext>
                  </a:extLst>
                </p:cNvPr>
                <p:cNvSpPr txBox="1"/>
                <p:nvPr/>
              </p:nvSpPr>
              <p:spPr>
                <a:xfrm>
                  <a:off x="2173344" y="1639372"/>
                  <a:ext cx="95410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>
                      <a:solidFill>
                        <a:srgbClr val="E86720"/>
                      </a:solidFill>
                    </a:rPr>
                    <a:t>移管元</a:t>
                  </a:r>
                  <a:endParaRPr kumimoji="1" lang="en-US" altLang="ja-JP" sz="1200" b="1">
                    <a:solidFill>
                      <a:srgbClr val="E86720"/>
                    </a:solidFill>
                  </a:endParaRPr>
                </a:p>
                <a:p>
                  <a:r>
                    <a:rPr kumimoji="1" lang="ja-JP" altLang="en-US" sz="1200" b="1">
                      <a:solidFill>
                        <a:srgbClr val="E86720"/>
                      </a:solidFill>
                    </a:rPr>
                    <a:t>パートナー</a:t>
                  </a:r>
                  <a:endParaRPr kumimoji="1" lang="en-US" altLang="ja-JP" sz="1200" b="1">
                    <a:solidFill>
                      <a:srgbClr val="E86720"/>
                    </a:solidFill>
                  </a:endParaRPr>
                </a:p>
                <a:p>
                  <a:r>
                    <a:rPr kumimoji="1" lang="en-US" altLang="ja-JP" sz="1200" b="1">
                      <a:solidFill>
                        <a:srgbClr val="E86720"/>
                      </a:solidFill>
                    </a:rPr>
                    <a:t>A</a:t>
                  </a:r>
                  <a:r>
                    <a:rPr kumimoji="1" lang="ja-JP" altLang="en-US" sz="1200" b="1">
                      <a:solidFill>
                        <a:srgbClr val="E86720"/>
                      </a:solidFill>
                    </a:rPr>
                    <a:t>社</a:t>
                  </a:r>
                </a:p>
              </p:txBody>
            </p:sp>
            <p:pic>
              <p:nvPicPr>
                <p:cNvPr id="26" name="グラフィックス 25">
                  <a:extLst>
                    <a:ext uri="{FF2B5EF4-FFF2-40B4-BE49-F238E27FC236}">
                      <a16:creationId xmlns:a16="http://schemas.microsoft.com/office/drawing/2014/main" id="{7801A5C0-EF30-1197-36AE-7F45368489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24709" y="1658253"/>
                  <a:ext cx="553470" cy="55347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299A9DB9-96EF-8676-799A-05622B3BE5B5}"/>
              </a:ext>
            </a:extLst>
          </p:cNvPr>
          <p:cNvGrpSpPr/>
          <p:nvPr/>
        </p:nvGrpSpPr>
        <p:grpSpPr>
          <a:xfrm>
            <a:off x="668265" y="3408640"/>
            <a:ext cx="1597582" cy="1374858"/>
            <a:chOff x="511344" y="3137863"/>
            <a:chExt cx="1597582" cy="1374858"/>
          </a:xfrm>
        </p:grpSpPr>
        <p:sp>
          <p:nvSpPr>
            <p:cNvPr id="36" name="吹き出し: 角を丸めた四角形 35">
              <a:extLst>
                <a:ext uri="{FF2B5EF4-FFF2-40B4-BE49-F238E27FC236}">
                  <a16:creationId xmlns:a16="http://schemas.microsoft.com/office/drawing/2014/main" id="{B3B3BF82-9987-BCAF-2B0D-AB4256904D4D}"/>
                </a:ext>
              </a:extLst>
            </p:cNvPr>
            <p:cNvSpPr/>
            <p:nvPr/>
          </p:nvSpPr>
          <p:spPr>
            <a:xfrm>
              <a:off x="511344" y="3137863"/>
              <a:ext cx="1597582" cy="1374858"/>
            </a:xfrm>
            <a:prstGeom prst="wedgeRoundRectCallout">
              <a:avLst>
                <a:gd name="adj1" fmla="val 113768"/>
                <a:gd name="adj2" fmla="val 67061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2EE551F8-D70F-F56B-8D15-DECCBC4115EC}"/>
                </a:ext>
              </a:extLst>
            </p:cNvPr>
            <p:cNvGrpSpPr/>
            <p:nvPr/>
          </p:nvGrpSpPr>
          <p:grpSpPr>
            <a:xfrm>
              <a:off x="724968" y="3335487"/>
              <a:ext cx="1170334" cy="979611"/>
              <a:chOff x="4391272" y="1345329"/>
              <a:chExt cx="1170334" cy="979611"/>
            </a:xfrm>
          </p:grpSpPr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A92A138C-E1E3-919D-5F95-7A34AA8C3702}"/>
                  </a:ext>
                </a:extLst>
              </p:cNvPr>
              <p:cNvSpPr/>
              <p:nvPr/>
            </p:nvSpPr>
            <p:spPr>
              <a:xfrm>
                <a:off x="4391272" y="1345329"/>
                <a:ext cx="1170334" cy="369332"/>
              </a:xfrm>
              <a:prstGeom prst="roundRect">
                <a:avLst>
                  <a:gd name="adj" fmla="val 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100" b="1"/>
                  <a:t>EU</a:t>
                </a:r>
                <a:r>
                  <a:rPr kumimoji="1" lang="ja-JP" altLang="en-US" sz="1100" b="1"/>
                  <a:t>様</a:t>
                </a:r>
                <a:endParaRPr kumimoji="1" lang="en-US" altLang="ja-JP" sz="1100" b="1"/>
              </a:p>
            </p:txBody>
          </p:sp>
          <p:pic>
            <p:nvPicPr>
              <p:cNvPr id="39" name="グラフィックス 38">
                <a:extLst>
                  <a:ext uri="{FF2B5EF4-FFF2-40B4-BE49-F238E27FC236}">
                    <a16:creationId xmlns:a16="http://schemas.microsoft.com/office/drawing/2014/main" id="{CD143BEE-0AAE-583E-8232-FB081DA01C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699704" y="1771470"/>
                <a:ext cx="553470" cy="553470"/>
              </a:xfrm>
              <a:prstGeom prst="rect">
                <a:avLst/>
              </a:prstGeom>
            </p:spPr>
          </p:pic>
        </p:grpSp>
      </p:grpSp>
      <p:sp>
        <p:nvSpPr>
          <p:cNvPr id="41" name="吹き出し: 角を丸めた四角形 40">
            <a:extLst>
              <a:ext uri="{FF2B5EF4-FFF2-40B4-BE49-F238E27FC236}">
                <a16:creationId xmlns:a16="http://schemas.microsoft.com/office/drawing/2014/main" id="{635A1167-9912-8A11-8EF6-20AC07830573}"/>
              </a:ext>
            </a:extLst>
          </p:cNvPr>
          <p:cNvSpPr/>
          <p:nvPr/>
        </p:nvSpPr>
        <p:spPr>
          <a:xfrm>
            <a:off x="7635063" y="884463"/>
            <a:ext cx="1554193" cy="1244910"/>
          </a:xfrm>
          <a:prstGeom prst="wedgeRoundRectCallout">
            <a:avLst>
              <a:gd name="adj1" fmla="val -110606"/>
              <a:gd name="adj2" fmla="val 2604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49EAC1BD-E0BB-E796-DD2C-B5EFEDF1B479}"/>
              </a:ext>
            </a:extLst>
          </p:cNvPr>
          <p:cNvGrpSpPr/>
          <p:nvPr/>
        </p:nvGrpSpPr>
        <p:grpSpPr>
          <a:xfrm>
            <a:off x="7826992" y="1086342"/>
            <a:ext cx="1170334" cy="780891"/>
            <a:chOff x="7826992" y="1330909"/>
            <a:chExt cx="1170334" cy="780891"/>
          </a:xfrm>
        </p:grpSpPr>
        <p:pic>
          <p:nvPicPr>
            <p:cNvPr id="46" name="図 45" descr="黒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940665C3-51CA-2D9B-A86C-9E579E589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689" y="1844786"/>
              <a:ext cx="988941" cy="267014"/>
            </a:xfrm>
            <a:prstGeom prst="rect">
              <a:avLst/>
            </a:prstGeom>
          </p:spPr>
        </p:pic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4C53A23B-BD53-16A6-F924-6578732AACA1}"/>
                </a:ext>
              </a:extLst>
            </p:cNvPr>
            <p:cNvSpPr/>
            <p:nvPr/>
          </p:nvSpPr>
          <p:spPr>
            <a:xfrm>
              <a:off x="7826992" y="1330909"/>
              <a:ext cx="1170334" cy="369332"/>
            </a:xfrm>
            <a:prstGeom prst="roundRect">
              <a:avLst>
                <a:gd name="adj" fmla="val 0"/>
              </a:avLst>
            </a:prstGeom>
            <a:solidFill>
              <a:srgbClr val="0077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/>
                <a:t>移管先</a:t>
              </a:r>
              <a:r>
                <a:rPr kumimoji="1" lang="en-US" altLang="ja-JP" sz="1100" b="1"/>
                <a:t>VAD</a:t>
              </a: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03013D8F-2EE6-E6CD-A841-61C7B04BC60C}"/>
              </a:ext>
            </a:extLst>
          </p:cNvPr>
          <p:cNvGrpSpPr/>
          <p:nvPr/>
        </p:nvGrpSpPr>
        <p:grpSpPr>
          <a:xfrm>
            <a:off x="7660795" y="4968774"/>
            <a:ext cx="1881719" cy="1265686"/>
            <a:chOff x="7660795" y="4261405"/>
            <a:chExt cx="1881719" cy="1265686"/>
          </a:xfrm>
        </p:grpSpPr>
        <p:sp>
          <p:nvSpPr>
            <p:cNvPr id="47" name="吹き出し: 角を丸めた四角形 46">
              <a:extLst>
                <a:ext uri="{FF2B5EF4-FFF2-40B4-BE49-F238E27FC236}">
                  <a16:creationId xmlns:a16="http://schemas.microsoft.com/office/drawing/2014/main" id="{D3CFF467-BBB2-DAEB-195E-5A6D4F0F2B11}"/>
                </a:ext>
              </a:extLst>
            </p:cNvPr>
            <p:cNvSpPr/>
            <p:nvPr/>
          </p:nvSpPr>
          <p:spPr>
            <a:xfrm>
              <a:off x="7660795" y="4261405"/>
              <a:ext cx="1881719" cy="1265686"/>
            </a:xfrm>
            <a:prstGeom prst="wedgeRoundRectCallout">
              <a:avLst>
                <a:gd name="adj1" fmla="val -99159"/>
                <a:gd name="adj2" fmla="val 24943"/>
                <a:gd name="adj3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/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58CB949E-4354-7E47-3C84-BF28C1628FDD}"/>
                </a:ext>
              </a:extLst>
            </p:cNvPr>
            <p:cNvGrpSpPr/>
            <p:nvPr/>
          </p:nvGrpSpPr>
          <p:grpSpPr>
            <a:xfrm>
              <a:off x="8016487" y="4403549"/>
              <a:ext cx="1170334" cy="1053591"/>
              <a:chOff x="8113834" y="1345329"/>
              <a:chExt cx="1170334" cy="1053591"/>
            </a:xfrm>
          </p:grpSpPr>
          <p:sp>
            <p:nvSpPr>
              <p:cNvPr id="49" name="四角形: 角を丸くする 48">
                <a:extLst>
                  <a:ext uri="{FF2B5EF4-FFF2-40B4-BE49-F238E27FC236}">
                    <a16:creationId xmlns:a16="http://schemas.microsoft.com/office/drawing/2014/main" id="{E8DF903E-C7C2-96DC-A52F-E8666AA672F9}"/>
                  </a:ext>
                </a:extLst>
              </p:cNvPr>
              <p:cNvSpPr/>
              <p:nvPr/>
            </p:nvSpPr>
            <p:spPr>
              <a:xfrm>
                <a:off x="8113834" y="1345329"/>
                <a:ext cx="1170334" cy="369332"/>
              </a:xfrm>
              <a:prstGeom prst="roundRect">
                <a:avLst>
                  <a:gd name="adj" fmla="val 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/>
                  <a:t>移管元</a:t>
                </a:r>
                <a:r>
                  <a:rPr kumimoji="1" lang="en-US" altLang="ja-JP" sz="1100" b="1"/>
                  <a:t>VAD</a:t>
                </a:r>
              </a:p>
            </p:txBody>
          </p: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F7E7324B-9B61-E28C-7299-85E2D3234AEB}"/>
                  </a:ext>
                </a:extLst>
              </p:cNvPr>
              <p:cNvGrpSpPr/>
              <p:nvPr/>
            </p:nvGrpSpPr>
            <p:grpSpPr>
              <a:xfrm>
                <a:off x="8182052" y="1752589"/>
                <a:ext cx="1079055" cy="646331"/>
                <a:chOff x="2308812" y="1639372"/>
                <a:chExt cx="1079055" cy="646331"/>
              </a:xfrm>
            </p:grpSpPr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E286B503-93A9-6714-7BF9-D5F907DE5226}"/>
                    </a:ext>
                  </a:extLst>
                </p:cNvPr>
                <p:cNvSpPr txBox="1"/>
                <p:nvPr/>
              </p:nvSpPr>
              <p:spPr>
                <a:xfrm>
                  <a:off x="2308812" y="1639372"/>
                  <a:ext cx="646331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>
                      <a:solidFill>
                        <a:srgbClr val="C00000"/>
                      </a:solidFill>
                    </a:rPr>
                    <a:t>移管元</a:t>
                  </a:r>
                  <a:endParaRPr kumimoji="1" lang="en-US" altLang="ja-JP" sz="1200" b="1">
                    <a:solidFill>
                      <a:srgbClr val="C00000"/>
                    </a:solidFill>
                  </a:endParaRPr>
                </a:p>
                <a:p>
                  <a:r>
                    <a:rPr kumimoji="1" lang="en-US" altLang="ja-JP" sz="1200" b="1">
                      <a:solidFill>
                        <a:srgbClr val="C00000"/>
                      </a:solidFill>
                    </a:rPr>
                    <a:t>VAD</a:t>
                  </a:r>
                </a:p>
                <a:p>
                  <a:r>
                    <a:rPr kumimoji="1" lang="en-US" altLang="ja-JP" sz="1200" b="1">
                      <a:solidFill>
                        <a:srgbClr val="C00000"/>
                      </a:solidFill>
                    </a:rPr>
                    <a:t>B</a:t>
                  </a:r>
                  <a:r>
                    <a:rPr kumimoji="1" lang="ja-JP" altLang="en-US" sz="1200" b="1">
                      <a:solidFill>
                        <a:srgbClr val="C00000"/>
                      </a:solidFill>
                    </a:rPr>
                    <a:t>社</a:t>
                  </a:r>
                </a:p>
              </p:txBody>
            </p:sp>
            <p:pic>
              <p:nvPicPr>
                <p:cNvPr id="52" name="グラフィックス 51">
                  <a:extLst>
                    <a:ext uri="{FF2B5EF4-FFF2-40B4-BE49-F238E27FC236}">
                      <a16:creationId xmlns:a16="http://schemas.microsoft.com/office/drawing/2014/main" id="{A43B174B-BEE1-A456-E172-C0926E91D4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34397" y="1658253"/>
                  <a:ext cx="553470" cy="55347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570A42-D351-F5A1-DD79-A8AC54F09CFE}"/>
              </a:ext>
            </a:extLst>
          </p:cNvPr>
          <p:cNvSpPr/>
          <p:nvPr/>
        </p:nvSpPr>
        <p:spPr>
          <a:xfrm>
            <a:off x="8220229" y="22331"/>
            <a:ext cx="1554193" cy="569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EED2717-DB7E-2A35-EED6-084801DE1A90}"/>
              </a:ext>
            </a:extLst>
          </p:cNvPr>
          <p:cNvSpPr/>
          <p:nvPr/>
        </p:nvSpPr>
        <p:spPr>
          <a:xfrm>
            <a:off x="7635063" y="6376604"/>
            <a:ext cx="2266133" cy="376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077965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F9F4A882B625544BCFF4F8434715725" ma:contentTypeVersion="2" ma:contentTypeDescription="新しいドキュメントを作成します。" ma:contentTypeScope="" ma:versionID="79e6902641af9b6c345f9d799394b9fb">
  <xsd:schema xmlns:xsd="http://www.w3.org/2001/XMLSchema" xmlns:xs="http://www.w3.org/2001/XMLSchema" xmlns:p="http://schemas.microsoft.com/office/2006/metadata/properties" xmlns:ns2="fb3db328-7fe5-4d9d-ae12-f992134a1a54" targetNamespace="http://schemas.microsoft.com/office/2006/metadata/properties" ma:root="true" ma:fieldsID="6204bf3e25ee4f36315f7254565555b8" ns2:_="">
    <xsd:import namespace="fb3db328-7fe5-4d9d-ae12-f992134a1a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db328-7fe5-4d9d-ae12-f992134a1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9E0075-F058-4473-8204-A208FF260E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4BD13C-0D79-4A90-B1F6-1F5C1E5EC6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db328-7fe5-4d9d-ae12-f992134a1a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3769</TotalTime>
  <Words>104</Words>
  <Application>Microsoft Office PowerPoint</Application>
  <PresentationFormat>A4 210 x 297 mm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Wingdings</vt:lpstr>
      <vt:lpstr>デザインの設定</vt:lpstr>
      <vt:lpstr>インベントリ移管の流れ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純一</dc:creator>
  <cp:lastModifiedBy>久世皓司</cp:lastModifiedBy>
  <cp:revision>687</cp:revision>
  <cp:lastPrinted>2020-03-18T02:20:42Z</cp:lastPrinted>
  <dcterms:created xsi:type="dcterms:W3CDTF">2016-12-16T00:28:45Z</dcterms:created>
  <dcterms:modified xsi:type="dcterms:W3CDTF">2023-08-07T07:05:36Z</dcterms:modified>
</cp:coreProperties>
</file>